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70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7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563" autoAdjust="0"/>
  </p:normalViewPr>
  <p:slideViewPr>
    <p:cSldViewPr>
      <p:cViewPr>
        <p:scale>
          <a:sx n="66" d="100"/>
          <a:sy n="66" d="100"/>
        </p:scale>
        <p:origin x="-132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305800" cy="1981200"/>
          </a:xfrm>
        </p:spPr>
        <p:txBody>
          <a:bodyPr/>
          <a:lstStyle/>
          <a:p>
            <a:r>
              <a:rPr lang="ru-RU" sz="3200" dirty="0" smtClean="0">
                <a:solidFill>
                  <a:srgbClr val="4E4702"/>
                </a:solidFill>
              </a:rPr>
              <a:t>Булгакова Юлия Николаевна,</a:t>
            </a:r>
            <a:br>
              <a:rPr lang="ru-RU" sz="3200" dirty="0" smtClean="0">
                <a:solidFill>
                  <a:srgbClr val="4E4702"/>
                </a:solidFill>
              </a:rPr>
            </a:br>
            <a:r>
              <a:rPr lang="ru-RU" sz="3200" dirty="0" smtClean="0">
                <a:solidFill>
                  <a:srgbClr val="4E4702"/>
                </a:solidFill>
              </a:rPr>
              <a:t>1 квалификационная категория.</a:t>
            </a:r>
            <a:br>
              <a:rPr lang="ru-RU" sz="3200" dirty="0" smtClean="0">
                <a:solidFill>
                  <a:srgbClr val="4E4702"/>
                </a:solidFill>
              </a:rPr>
            </a:br>
            <a:r>
              <a:rPr lang="ru-RU" sz="3200" dirty="0" smtClean="0">
                <a:solidFill>
                  <a:srgbClr val="4E4702"/>
                </a:solidFill>
              </a:rPr>
              <a:t>Муниципальное бюджетное  общеобразовательное учреждение «Средняя общеобразовательная школа № 73».</a:t>
            </a:r>
            <a:br>
              <a:rPr lang="ru-RU" sz="3200" dirty="0" smtClean="0">
                <a:solidFill>
                  <a:srgbClr val="4E4702"/>
                </a:solidFill>
              </a:rPr>
            </a:br>
            <a:r>
              <a:rPr lang="ru-RU" sz="3200" dirty="0" smtClean="0">
                <a:solidFill>
                  <a:srgbClr val="4E4702"/>
                </a:solidFill>
              </a:rPr>
              <a:t>Технология . 5 – 6  класс.</a:t>
            </a:r>
            <a:br>
              <a:rPr lang="ru-RU" sz="3200" dirty="0" smtClean="0">
                <a:solidFill>
                  <a:srgbClr val="4E4702"/>
                </a:solidFill>
              </a:rPr>
            </a:br>
            <a:r>
              <a:rPr lang="ru-RU" sz="3200" dirty="0" smtClean="0">
                <a:solidFill>
                  <a:srgbClr val="4E4702"/>
                </a:solidFill>
              </a:rPr>
              <a:t>Мастер – класс в рамках регионального компонента.</a:t>
            </a:r>
            <a:br>
              <a:rPr lang="ru-RU" sz="3200" dirty="0" smtClean="0">
                <a:solidFill>
                  <a:srgbClr val="4E4702"/>
                </a:solidFill>
              </a:rPr>
            </a:br>
            <a:r>
              <a:rPr lang="ru-RU" sz="3200" dirty="0" smtClean="0">
                <a:solidFill>
                  <a:srgbClr val="4E4702"/>
                </a:solidFill>
              </a:rPr>
              <a:t> (после темы материаловедение в 5 классе)</a:t>
            </a:r>
            <a:br>
              <a:rPr lang="ru-RU" sz="3200" dirty="0" smtClean="0">
                <a:solidFill>
                  <a:srgbClr val="4E4702"/>
                </a:solidFill>
              </a:rPr>
            </a:br>
            <a:endParaRPr lang="ru-RU" sz="3200" dirty="0">
              <a:solidFill>
                <a:srgbClr val="4E470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86322"/>
            <a:ext cx="83058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500042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Близки были с природой наши предки. Удивительно интересно они строили свою жизнь. Культ духов развивался и креп рядом с почитанием единого Бога. В царстве растений, животных, людей – везде обнаруживали себя добрые и злые духи, требовавшие самого уважительного, осторожного отношения.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23298">
            <a:off x="1357290" y="2928934"/>
            <a:ext cx="2700330" cy="347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857496"/>
            <a:ext cx="2743193" cy="349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рассказами рождались Вострухи и </a:t>
            </a:r>
            <a:r>
              <a:rPr lang="ru-RU" sz="2400" dirty="0" err="1"/>
              <a:t>Бабаи</a:t>
            </a:r>
            <a:r>
              <a:rPr lang="ru-RU" sz="2400" dirty="0"/>
              <a:t>, Ведуны и Русалки, Переполохи и Банники, Дремы и </a:t>
            </a:r>
            <a:r>
              <a:rPr lang="ru-RU" sz="2400" dirty="0" err="1"/>
              <a:t>Волосатки</a:t>
            </a:r>
            <a:r>
              <a:rPr lang="ru-RU" sz="2400" dirty="0"/>
              <a:t>, </a:t>
            </a:r>
            <a:r>
              <a:rPr lang="ru-RU" sz="2400" dirty="0" err="1"/>
              <a:t>Болибошка</a:t>
            </a:r>
            <a:r>
              <a:rPr lang="ru-RU" sz="2400" dirty="0"/>
              <a:t> </a:t>
            </a:r>
            <a:r>
              <a:rPr lang="ru-RU" sz="2400" dirty="0" err="1"/>
              <a:t>и</a:t>
            </a:r>
            <a:r>
              <a:rPr lang="ru-RU" sz="2400" dirty="0"/>
              <a:t> Обида, Домовые и </a:t>
            </a:r>
            <a:r>
              <a:rPr lang="ru-RU" sz="2400" dirty="0" smtClean="0"/>
              <a:t>Лешаки.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6286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/>
              <a:t>Востуруха</a:t>
            </a:r>
            <a:endParaRPr lang="ru-RU" i="1" dirty="0"/>
          </a:p>
          <a:p>
            <a:r>
              <a:rPr lang="ru-RU" i="1" dirty="0"/>
              <a:t>Добрый домашний дух. Живет за печкой и караулит воров. Не может произойти ничего плохого в доме, где живет Воструха, ничего не пропадает из этого дома - ни достояние, ни красота, и непорочность юных девушек, в нем живущих.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357562"/>
            <a:ext cx="4470408" cy="300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Дворовой</a:t>
            </a:r>
          </a:p>
          <a:p>
            <a:r>
              <a:rPr lang="ru-RU" dirty="0"/>
              <a:t>Дух хозяйничает во дворе и в хлеву. Привередлив и своенравен, но старики знали, как ублажать и задабривать Дворового. Не то осерчает - намаешься! Ведь любит и холит он коней только вороных и серых, а белых, к примеру, на нюх не перенести.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Бабай</a:t>
            </a:r>
            <a:r>
              <a:rPr lang="ru-RU" dirty="0" smtClean="0"/>
              <a:t>. </a:t>
            </a:r>
            <a:r>
              <a:rPr lang="ru-RU" dirty="0"/>
              <a:t>Оказывается он добрый и помогает укладывать детей спать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726964"/>
            <a:ext cx="3714776" cy="355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357430"/>
            <a:ext cx="2087181" cy="311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285728"/>
            <a:ext cx="238124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14290"/>
            <a:ext cx="31337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928802"/>
            <a:ext cx="5309316" cy="430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92867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Дед Ведун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7346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ФАНТАСТИЧЕСКИЕ жилицы всех вод и источников Земли. Бледнолицые — и прекрасные, с долгими зелеными волосами, они поют восхитительные песни неземными голосами и заманивают к себе неосторожных рыбаков и корабельщиков. Тела красавиц, настолько нежны, что их можно проницать взором, однако из объятий русалок никому не вырваться,—да и не всякий смертный захочет променять обольстительную русалку на привычных земных жен!.. Могут завлечь русалки и случайного путника, особенно когда в лунную ночь выплывут из вод, сядут на ветку ивы, низко прислонившуюся к волнам, и примутся расчесывать белым, из рыбьей кости выточенным, гребешком свои .чудные зеленые кудри, по: которым всегда струится, вода. Беда, если кто поддастся их чарам! Одного хотят русалки от людей: защекотать до смерти и потопить.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786058"/>
            <a:ext cx="54387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00438"/>
            <a:ext cx="4524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285728"/>
            <a:ext cx="4259094" cy="309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и во всяком месте, </a:t>
            </a:r>
            <a:r>
              <a:rPr lang="ru-RU" dirty="0" smtClean="0"/>
              <a:t>в бане </a:t>
            </a:r>
            <a:r>
              <a:rPr lang="ru-RU" dirty="0"/>
              <a:t>обитает свой дух. Это банный, банник, </a:t>
            </a:r>
            <a:r>
              <a:rPr lang="ru-RU" dirty="0" err="1"/>
              <a:t>байник</a:t>
            </a:r>
            <a:r>
              <a:rPr lang="ru-RU" dirty="0"/>
              <a:t>, </a:t>
            </a:r>
            <a:r>
              <a:rPr lang="ru-RU" dirty="0" err="1"/>
              <a:t>баинник</a:t>
            </a:r>
            <a:r>
              <a:rPr lang="ru-RU" dirty="0"/>
              <a:t>, </a:t>
            </a:r>
            <a:r>
              <a:rPr lang="ru-RU" dirty="0" err="1"/>
              <a:t>баенник</a:t>
            </a:r>
            <a:r>
              <a:rPr lang="ru-RU" dirty="0"/>
              <a:t> - особая порода домовых, недобрый дух, злобный старикашка, облаченный в липкие листья, отвалившиеся от веников. Впрочем, он легко принимает облик вепря, собаки, лягушки и даже человека. Вместе с ним здесь обитают его жена и дети, но встретить в бане можно и овинников, и русалок, и домовых. </a:t>
            </a:r>
          </a:p>
          <a:p>
            <a:r>
              <a:rPr lang="ru-RU" dirty="0"/>
              <a:t>Если хочется увидеть нежить в бане, надо зайти туда ночью и, заступив одной ногою за порог, скинуть с шеи крест и положить его под пятку.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292" y="2714620"/>
            <a:ext cx="350020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1793">
            <a:off x="5867251" y="2748879"/>
            <a:ext cx="2694988" cy="367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786058"/>
            <a:ext cx="3286148" cy="34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437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Булгакова Юлия Николаевна, 1 квалификационная категория. Муниципальное бюджетное  общеобразовательное учреждение «Средняя общеобразовательная школа № 73». Технология . 5 – 6  класс. Мастер – класс в рамках регионального компонента.  (после темы материаловедение в 5 классе)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Мария</cp:lastModifiedBy>
  <cp:revision>23</cp:revision>
  <dcterms:created xsi:type="dcterms:W3CDTF">2010-11-22T16:43:34Z</dcterms:created>
  <dcterms:modified xsi:type="dcterms:W3CDTF">2012-11-09T19:40:05Z</dcterms:modified>
</cp:coreProperties>
</file>