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6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71" r:id="rId17"/>
    <p:sldId id="259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7" r:id="rId29"/>
    <p:sldId id="286" r:id="rId30"/>
    <p:sldId id="27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3" d="100"/>
          <a:sy n="73" d="100"/>
        </p:scale>
        <p:origin x="-2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mblema_olimpiada_sochi_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91050"/>
            <a:ext cx="5219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9e419927ea2c3e36976e50d4609c8f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0cc7d3f84a23c7a9d80a2b65f71679a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36838"/>
            <a:ext cx="19446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1cef6baf64ab5fd31191aca89415c9b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2089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bf33442e5ca91009b90d648536b6c59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2A5F-8F59-4FD1-BB8E-79D600C238D6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290F-36C1-4B63-A955-E9C39BD55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0cc7d3f84a23c7a9d80a2b65f71679a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F283-163C-490C-8A88-722F7BE7FE80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48AE-A4F8-4B14-94C6-C4B212128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e419927ea2c3e36976e50d4609c8f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0438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ECA3-D76A-47F4-83B9-6DF946CC0759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CA71-1102-4AA9-855D-F9078D4A8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3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1cef6baf64ab5fd31191aca89415c9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213100"/>
            <a:ext cx="2192338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emblema_olimpiada_sochi_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E21D-9459-4BBC-9A23-F6251C8793F8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1A0B-08FB-4851-A8AC-352415F0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8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1362660233_animaciya-flag-rossi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bf33442e5ca91009b90d648536b6c59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7346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emblema_olimpiada_sochi_20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0BC8-623B-44C3-A75A-1A5635CD7B09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C07B-FCC1-4289-82EB-3B692ABAF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1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D35958-CF50-47BB-9106-C1C46DBA21CF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C4AB8-05F8-423E-95CF-A2200488A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vatars.yandex.net/get-tv-shows/1354733287489M92320/lar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sp-rus.ru/Image/0-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erzurumhabergazetesi.com/wp-content/uploads/2010/11/paten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io.by/uploads/fields_files/a57af14b6035d8e5e5a286359c7dd617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017.radikal.ru/i423/1111/03/9e69ecc4e49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2005-02.photosight.ru/22/76973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javasea.ru/uploads/posts/2013-03/1362660233_animaciya-flag-rossii.gif" TargetMode="External"/><Relationship Id="rId2" Type="http://schemas.openxmlformats.org/officeDocument/2006/relationships/hyperlink" Target="http://upload.wikimedia.org/wikipedia/ru/thumb/e/e3/Sochi_2014_-_Logo.svg/300px-Sochi_2014_-_Logo.svg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alisman.sochi2014.com.images.1c-bitrix-cdn.ru/upload/iblock/1ce/1cef6baf64ab5fd31191aca89415c9bb.png" TargetMode="External"/><Relationship Id="rId4" Type="http://schemas.openxmlformats.org/officeDocument/2006/relationships/hyperlink" Target="http://talisman.sochi2014.com.images.1c-bitrix-cdn.ru/upload/iblock/0cc/0cc7d3f84a23c7a9d80a2b65f71679a6.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ympic-2010.ru/wp-content/gallery/21022010figure-skating/4335c2a642258aa9_2010-02-22t030227z_01_oly269_rtridsp_3_olympics-figure-skatin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fp=0&amp;img_url=http://www.sharkspage.com/jpgs4/china_hockey.jpg&amp;iorient=&amp;ih=&amp;icolor=&amp;site=&amp;text=%D1%85%D0%BE%D0%BA%D0%BA%D0%B5%D0%B9%20%D1%84%D0%BE%D1%82%D0%BE&amp;iw=&amp;wp=&amp;pos=5&amp;recent=&amp;type=&amp;isize=&amp;rpt=simage&amp;itype=&amp;nojs=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.newslab.ru/photoalbum/904/10356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ithfriendship.com/images/g/34924/Bobsleigh-pictur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sm.haber365.com/N/1300202648_22_ExtremeSport_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475252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Автор: воспитатель ГПД 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+mn-cs"/>
              </a:rPr>
              <a:t>Клементейкинского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филиала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МБОУ «</a:t>
            </a: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+mn-cs"/>
              </a:rPr>
              <a:t>Сиренькинская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СОШ» </a:t>
            </a:r>
            <a:endParaRPr lang="ru-RU" sz="20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+mn-cs"/>
              </a:rPr>
              <a:t>Альметьевского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муниципального района РТ 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+mn-lt"/>
                <a:cs typeface="+mn-cs"/>
              </a:rPr>
              <a:t>Уливанова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Элина Геннадьевна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                         2014год</a:t>
            </a:r>
            <a:endParaRPr lang="ru-RU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908" y="620688"/>
            <a:ext cx="8307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Олимпиада СОЧИ- 2014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056784" cy="1152128"/>
          </a:xfrm>
        </p:spPr>
        <p:txBody>
          <a:bodyPr/>
          <a:lstStyle/>
          <a:p>
            <a:r>
              <a:rPr lang="ru-RU" dirty="0" smtClean="0"/>
              <a:t>Прыжки с трамплина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avatars.yandex.net/get-tv-shows/1354733287489M92320/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9046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054552" cy="936104"/>
          </a:xfrm>
        </p:spPr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376864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asp-rus.ru/Image/0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4" y="1383629"/>
            <a:ext cx="5871379" cy="4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5"/>
            <a:ext cx="6696744" cy="1080120"/>
          </a:xfrm>
        </p:spPr>
        <p:txBody>
          <a:bodyPr/>
          <a:lstStyle/>
          <a:p>
            <a:r>
              <a:rPr lang="ru-RU" dirty="0" smtClean="0"/>
              <a:t>Шорт- трек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www.erzurumhabergazetesi.com/wp-content/uploads/2010/11/pate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9866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270576" cy="1152128"/>
          </a:xfrm>
        </p:spPr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40080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tio.by/uploads/fields_files/a57af14b6035d8e5e5a286359c7dd61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9766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342584" cy="1008111"/>
          </a:xfrm>
        </p:spPr>
        <p:txBody>
          <a:bodyPr/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s017.radikal.ru/i423/1111/03/9e69ecc4e49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0"/>
            <a:ext cx="597666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/>
          <a:lstStyle/>
          <a:p>
            <a:r>
              <a:rPr lang="ru-RU" dirty="0" smtClean="0"/>
              <a:t>Горнолыжный 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400800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2\Pictures\горнолы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0486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3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342584" cy="1080119"/>
          </a:xfrm>
        </p:spPr>
        <p:txBody>
          <a:bodyPr/>
          <a:lstStyle/>
          <a:p>
            <a:r>
              <a:rPr lang="ru-RU" dirty="0" smtClean="0"/>
              <a:t>Скелетон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img-2005-02.photosight.ru/22/76973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" y="1507925"/>
            <a:ext cx="6326127" cy="42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968552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Это знак единства и дружбы   спортсменов пяти континентов.</a:t>
            </a:r>
          </a:p>
          <a:p>
            <a:r>
              <a:rPr lang="ru-RU" dirty="0" smtClean="0"/>
              <a:t>Голубое кольцо- Европа</a:t>
            </a:r>
          </a:p>
          <a:p>
            <a:r>
              <a:rPr lang="ru-RU" dirty="0" smtClean="0"/>
              <a:t>Желтое- Азия</a:t>
            </a:r>
          </a:p>
          <a:p>
            <a:r>
              <a:rPr lang="ru-RU" dirty="0" smtClean="0"/>
              <a:t>Черное- Африка</a:t>
            </a:r>
          </a:p>
          <a:p>
            <a:r>
              <a:rPr lang="ru-RU" dirty="0" smtClean="0"/>
              <a:t>Зеленое- Австралия</a:t>
            </a:r>
          </a:p>
          <a:p>
            <a:r>
              <a:rPr lang="ru-RU" dirty="0" smtClean="0"/>
              <a:t>Красное- Америка</a:t>
            </a:r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Эмблема Олимпийских игр</a:t>
            </a:r>
          </a:p>
        </p:txBody>
      </p:sp>
      <p:pic>
        <p:nvPicPr>
          <p:cNvPr id="1026" name="Picture 2" descr="C:\Users\ком2\Pictures\эмбле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580112" y="1600201"/>
            <a:ext cx="3106688" cy="1972816"/>
          </a:xfrm>
        </p:spPr>
        <p:txBody>
          <a:bodyPr/>
          <a:lstStyle/>
          <a:p>
            <a:r>
              <a:rPr lang="ru-RU" sz="3200" dirty="0" smtClean="0"/>
              <a:t>Белый Мишка</a:t>
            </a:r>
          </a:p>
          <a:p>
            <a:r>
              <a:rPr lang="ru-RU" sz="3200" dirty="0" smtClean="0"/>
              <a:t>Леопард</a:t>
            </a:r>
          </a:p>
          <a:p>
            <a:r>
              <a:rPr lang="ru-RU" sz="3200" dirty="0" smtClean="0"/>
              <a:t>Зайка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 Олимпиады </a:t>
            </a:r>
            <a:br>
              <a:rPr lang="ru-RU" dirty="0" smtClean="0"/>
            </a:br>
            <a:r>
              <a:rPr lang="ru-RU" dirty="0" smtClean="0"/>
              <a:t>Сочи  2014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2\Pictures\талисман нов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2" y="1561965"/>
            <a:ext cx="5269962" cy="48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7772400" cy="1080120"/>
          </a:xfrm>
        </p:spPr>
        <p:txBody>
          <a:bodyPr/>
          <a:lstStyle/>
          <a:p>
            <a:r>
              <a:rPr lang="ru-RU" dirty="0" smtClean="0"/>
              <a:t>Олимпийские даты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54006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776 г .до н.э.- впервые проведены олимпийские игры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1896г.- начали проводиться современные олимпийские игры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394г.до н.э.- запрещено проведение Олимпийских игр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1924г.- учреждены Зимние Олимпийские игры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1994г.- проведение Зимних игр сдвинуты на два года относительна Летних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1980- первые Олимпийские игры в нашей стране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1913г.- утверждены эмблема и флаг Олимпийских игр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5 дней  длились Олимпийские игры в древности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16-18 дней длятся современные игры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8 раз проводились Олимпийские игры в США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 раза проводилась Олимпиада в Лондоне (Англия)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344816" cy="936104"/>
          </a:xfrm>
        </p:spPr>
        <p:txBody>
          <a:bodyPr/>
          <a:lstStyle/>
          <a:p>
            <a:r>
              <a:rPr lang="ru-RU" dirty="0" smtClean="0"/>
              <a:t>СОЧИ 2014 в цифрах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856984" cy="532859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16 дней соревнований в рамках 22 Олимпийских игр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98 комплектов наград будут разыграны в 7 олимпийских видах спорта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Более 5500 спортсменов и членов команд  участвуют на Олимпийских играх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Около 80 стран примут участие в Олимпийских играх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25.тыс. волонтеров будут работать ни Играх в Сочи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Около 12.тыс.представителей прессы и фотографов будут аккредитованы на Игры в Сочи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3 млрд. телезрителей по всему миру будут смотреть Игры в Сочи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464496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  </a:t>
            </a:r>
          </a:p>
          <a:p>
            <a:pPr marL="0" indent="0" algn="ctr">
              <a:buNone/>
            </a:pPr>
            <a:r>
              <a:rPr lang="ru-RU" sz="4000" dirty="0" smtClean="0"/>
              <a:t>Пьер де Кубертен- </a:t>
            </a:r>
          </a:p>
          <a:p>
            <a:pPr marL="0" indent="0" algn="ctr">
              <a:buNone/>
            </a:pPr>
            <a:r>
              <a:rPr lang="ru-RU" sz="4000" dirty="0"/>
              <a:t>о</a:t>
            </a:r>
            <a:r>
              <a:rPr lang="ru-RU" sz="4000" dirty="0" smtClean="0"/>
              <a:t>снователь современных Олимпийских игр</a:t>
            </a:r>
          </a:p>
          <a:p>
            <a:pPr marL="0" indent="0" algn="ctr">
              <a:buNone/>
            </a:pPr>
            <a:r>
              <a:rPr lang="ru-RU" sz="4000" dirty="0" smtClean="0"/>
              <a:t>1896г.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Основатель Олимпийских игр</a:t>
            </a:r>
            <a:endParaRPr lang="ru-RU" dirty="0"/>
          </a:p>
        </p:txBody>
      </p:sp>
      <p:pic>
        <p:nvPicPr>
          <p:cNvPr id="1026" name="Picture 2" descr="C:\Users\ком2\Pictures\Пь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8" y="1628800"/>
            <a:ext cx="396489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Олимпийских игр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248472" cy="445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Быстрее, выше, сильнее.</a:t>
            </a:r>
            <a:endParaRPr lang="ru-RU" sz="8000" dirty="0"/>
          </a:p>
        </p:txBody>
      </p:sp>
      <p:pic>
        <p:nvPicPr>
          <p:cNvPr id="2050" name="Picture 2" descr="C:\Users\ком2\Pictures\Эмблема 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21602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ru-RU" dirty="0" smtClean="0"/>
              <a:t>Клятва спортсменов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7200800" cy="4752528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152128"/>
          </a:xfrm>
        </p:spPr>
        <p:txBody>
          <a:bodyPr/>
          <a:lstStyle/>
          <a:p>
            <a:r>
              <a:rPr lang="ru-RU" dirty="0" smtClean="0"/>
              <a:t>Клятва судей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7056784" cy="4536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«От имени всех судей и официальных лиц я обещаю, что мы будем выполнять наши обязанности на этих Олимпийских играх с полной беспристрастностью, уважая и соблюдая правила, по которым они проводятся, в истинно спортивном духе»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Олимпийские медали </a:t>
            </a:r>
            <a:endParaRPr lang="ru-RU" dirty="0"/>
          </a:p>
        </p:txBody>
      </p:sp>
      <p:pic>
        <p:nvPicPr>
          <p:cNvPr id="3074" name="Picture 2" descr="C:\Users\ком2\Pictures\олимпийские медал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3456384" cy="23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м2\Pictures\медали Соч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38600" cy="22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ом2\Pictures\мед Соч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4104456" cy="25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508104" y="1628800"/>
            <a:ext cx="3106688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Вместимость - </a:t>
            </a:r>
          </a:p>
          <a:p>
            <a:pPr marL="0" indent="0">
              <a:buNone/>
            </a:pPr>
            <a:r>
              <a:rPr lang="ru-RU" dirty="0" smtClean="0"/>
              <a:t>  40000 мест</a:t>
            </a:r>
          </a:p>
          <a:p>
            <a:pPr marL="0" indent="0">
              <a:buNone/>
            </a:pPr>
            <a:r>
              <a:rPr lang="ru-RU" dirty="0" smtClean="0"/>
              <a:t>Общая площадь – </a:t>
            </a:r>
          </a:p>
          <a:p>
            <a:pPr marL="0" indent="0">
              <a:buNone/>
            </a:pPr>
            <a:r>
              <a:rPr lang="ru-RU" dirty="0" smtClean="0"/>
              <a:t>128480кв.м.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</a:t>
            </a:r>
            <a:r>
              <a:rPr lang="ru-RU" dirty="0"/>
              <a:t>стадион Сочи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ком2\Pictures\Центральный стади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1845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796136" y="1268760"/>
            <a:ext cx="3347864" cy="3960440"/>
          </a:xfrm>
        </p:spPr>
        <p:txBody>
          <a:bodyPr/>
          <a:lstStyle/>
          <a:p>
            <a:r>
              <a:rPr lang="ru-RU" sz="2000" dirty="0" smtClean="0"/>
              <a:t>Прибрежная деревня-вместимость 2,2 тыс. чел.</a:t>
            </a:r>
          </a:p>
          <a:p>
            <a:r>
              <a:rPr lang="ru-RU" sz="2000" dirty="0" smtClean="0"/>
              <a:t>Дополнительная горная деревня- вместимость- 1.1 тыс. чел</a:t>
            </a:r>
          </a:p>
          <a:p>
            <a:r>
              <a:rPr lang="ru-RU" sz="2000" dirty="0" smtClean="0"/>
              <a:t>Горная деревня- около 3 тыс. чел.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43192" cy="792088"/>
          </a:xfrm>
        </p:spPr>
        <p:txBody>
          <a:bodyPr/>
          <a:lstStyle/>
          <a:p>
            <a:r>
              <a:rPr lang="ru-RU" dirty="0"/>
              <a:t>Олимпийская деревня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3315" name="Picture 3" descr="C:\Users\ком2\Pictures\олимп д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8" y="1412776"/>
            <a:ext cx="55139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4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796136" y="1484784"/>
            <a:ext cx="3168352" cy="2376264"/>
          </a:xfrm>
        </p:spPr>
        <p:txBody>
          <a:bodyPr/>
          <a:lstStyle/>
          <a:p>
            <a:r>
              <a:rPr lang="ru-RU" dirty="0" smtClean="0"/>
              <a:t>Вес- 1,8 кг.</a:t>
            </a:r>
          </a:p>
          <a:p>
            <a:r>
              <a:rPr lang="ru-RU" dirty="0" smtClean="0"/>
              <a:t>Высота- 0,95м</a:t>
            </a:r>
          </a:p>
          <a:p>
            <a:r>
              <a:rPr lang="ru-RU" dirty="0" smtClean="0"/>
              <a:t>Ширина- 0,145м</a:t>
            </a:r>
          </a:p>
          <a:p>
            <a:r>
              <a:rPr lang="ru-RU" dirty="0" smtClean="0"/>
              <a:t>Толщина- 54мм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94122"/>
          </a:xfrm>
        </p:spPr>
        <p:txBody>
          <a:bodyPr/>
          <a:lstStyle/>
          <a:p>
            <a:r>
              <a:rPr lang="ru-RU" dirty="0" smtClean="0"/>
              <a:t>Факел Олимпиады</a:t>
            </a:r>
            <a:endParaRPr lang="ru-RU" dirty="0"/>
          </a:p>
        </p:txBody>
      </p:sp>
      <p:pic>
        <p:nvPicPr>
          <p:cNvPr id="5122" name="Picture 2" descr="C:\Users\ком2\Pictures\фак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6166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 высокой мечты дотянуться рукой</a:t>
            </a:r>
          </a:p>
          <a:p>
            <a:pPr marL="0" indent="0">
              <a:buNone/>
            </a:pPr>
            <a:r>
              <a:rPr lang="ru-RU" dirty="0" smtClean="0"/>
              <a:t>Все стремятся, хоть путь будет труден!</a:t>
            </a:r>
          </a:p>
          <a:p>
            <a:pPr marL="0" indent="0">
              <a:buNone/>
            </a:pPr>
            <a:r>
              <a:rPr lang="ru-RU" dirty="0" smtClean="0"/>
              <a:t>Может, я, может, ты, может, кто-то другой,</a:t>
            </a:r>
          </a:p>
          <a:p>
            <a:pPr marL="0" indent="0">
              <a:buNone/>
            </a:pPr>
            <a:r>
              <a:rPr lang="ru-RU" dirty="0" smtClean="0"/>
              <a:t>Непременно мы первыми будем!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22114"/>
          </a:xfrm>
        </p:spPr>
        <p:txBody>
          <a:bodyPr/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Зажигают не зря олимпийский огонь,</a:t>
            </a:r>
          </a:p>
          <a:p>
            <a:pPr marL="0" indent="0">
              <a:buNone/>
            </a:pPr>
            <a:r>
              <a:rPr lang="ru-RU" dirty="0" smtClean="0"/>
              <a:t>Чтоб горел он крылато и гордо!</a:t>
            </a:r>
          </a:p>
          <a:p>
            <a:pPr marL="0" indent="0">
              <a:buNone/>
            </a:pPr>
            <a:r>
              <a:rPr lang="ru-RU" dirty="0" smtClean="0"/>
              <a:t>Может, я, может, ты, может, кто-то другой,</a:t>
            </a:r>
          </a:p>
          <a:p>
            <a:pPr marL="0" indent="0">
              <a:buNone/>
            </a:pPr>
            <a:r>
              <a:rPr lang="ru-RU" dirty="0" smtClean="0"/>
              <a:t>Но должны мы добиться рекорда.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6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02634"/>
          </a:xfrm>
        </p:spPr>
        <p:txBody>
          <a:bodyPr/>
          <a:lstStyle/>
          <a:p>
            <a:r>
              <a:rPr lang="ru-RU" sz="8000" dirty="0" smtClean="0"/>
              <a:t>Желаем всем побед и Олимпийских рекордов</a:t>
            </a:r>
            <a:endParaRPr lang="ru-RU" sz="8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0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r>
              <a:rPr lang="ru-RU" dirty="0" smtClean="0"/>
              <a:t>Из истории Олимпийских игр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7272808" cy="37219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Молва связывает возникновение Олимпийских игр в древности с именем </a:t>
            </a:r>
            <a:r>
              <a:rPr lang="ru-RU" sz="2400" dirty="0" err="1" smtClean="0">
                <a:solidFill>
                  <a:schemeClr val="tx1"/>
                </a:solidFill>
              </a:rPr>
              <a:t>Ифита</a:t>
            </a:r>
            <a:r>
              <a:rPr lang="ru-RU" sz="2400" dirty="0" smtClean="0">
                <a:solidFill>
                  <a:schemeClr val="tx1"/>
                </a:solidFill>
              </a:rPr>
              <a:t>- владыки края Олимп. Годы его правления то и дело омрачались кровавыми </a:t>
            </a:r>
            <a:r>
              <a:rPr lang="ru-RU" sz="2400" dirty="0" err="1" smtClean="0">
                <a:solidFill>
                  <a:schemeClr val="tx1"/>
                </a:solidFill>
              </a:rPr>
              <a:t>расприями</a:t>
            </a:r>
            <a:r>
              <a:rPr lang="ru-RU" sz="2400" dirty="0" smtClean="0">
                <a:solidFill>
                  <a:schemeClr val="tx1"/>
                </a:solidFill>
              </a:rPr>
              <a:t> с соседями. И как-то раз, когда вот-вот должна была вспыхнуть очередная война со Спартой, </a:t>
            </a:r>
            <a:r>
              <a:rPr lang="ru-RU" sz="2400" dirty="0" err="1" smtClean="0">
                <a:solidFill>
                  <a:schemeClr val="tx1"/>
                </a:solidFill>
              </a:rPr>
              <a:t>Ифит</a:t>
            </a:r>
            <a:r>
              <a:rPr lang="ru-RU" sz="2400" dirty="0" smtClean="0">
                <a:solidFill>
                  <a:schemeClr val="tx1"/>
                </a:solidFill>
              </a:rPr>
              <a:t> предложил спартанцам вложить мечи в ножны и, заключив мир, устроить в честь этого события состязание атлетов, «дабы не оружием и кровью, а силой и ловкостью величие людей утверждать». Предложение было принято, и Олимпия навсегда стала местом мирных спортивных баталий.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u="sng" dirty="0">
                <a:hlinkClick r:id="rId2"/>
              </a:rPr>
              <a:t>http://upload.wikimedia.org/wikipedia/ru/thumb/e/e3/Sochi_2014_-_Logo.svg/300px-Sochi_2014_-_Logo.svg.png</a:t>
            </a:r>
            <a:endParaRPr lang="ru-RU" sz="1800" dirty="0"/>
          </a:p>
          <a:p>
            <a:r>
              <a:rPr lang="ru-RU" sz="2000" u="sng" dirty="0">
                <a:hlinkClick r:id="rId3"/>
              </a:rPr>
              <a:t>http://javasea.ru/uploads/posts/2013-03/1362660233_animaciya-flag-rossii.gif</a:t>
            </a:r>
            <a:endParaRPr lang="ru-RU" sz="2000" dirty="0"/>
          </a:p>
          <a:p>
            <a:r>
              <a:rPr lang="ru-RU" sz="2000" u="sng" dirty="0">
                <a:hlinkClick r:id="rId4"/>
              </a:rPr>
              <a:t>http://talisman.sochi2014.com.images.1c-bitrix-cdn.ru/upload/iblock/0cc/0cc7d3f84a23c7a9d80a2b65f71679a6.png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24736" cy="92211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Ресурсы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lanabugaeva.ucoz.ru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u="sng" dirty="0">
                <a:hlinkClick r:id="rId5"/>
              </a:rPr>
              <a:t>http://talisman.sochi2014.com.images.1c-bitrix-cdn.ru/upload/iblock/1ce/1cef6baf64ab5fd31191aca89415c9bb.png</a:t>
            </a:r>
            <a:endParaRPr lang="ru-RU" sz="2000" dirty="0"/>
          </a:p>
          <a:p>
            <a:r>
              <a:rPr lang="ru-RU" sz="2000" u="sng" dirty="0">
                <a:hlinkClick r:id="rId5"/>
              </a:rPr>
              <a:t>http://talisman.sochi2014.com.images.1c-bitrix-cdn.ru/upload/iblock/1ce/1cef6baf64ab5fd31191aca89415c9bb.png</a:t>
            </a:r>
            <a:endParaRPr lang="ru-RU" sz="2000" dirty="0"/>
          </a:p>
          <a:p>
            <a:r>
              <a:rPr lang="ru-RU" sz="1800" dirty="0" err="1" smtClean="0">
                <a:solidFill>
                  <a:srgbClr val="FFFF00"/>
                </a:solidFill>
              </a:rPr>
              <a:t>И.В.Дейстер</a:t>
            </a:r>
            <a:r>
              <a:rPr lang="ru-RU" sz="1800" dirty="0" smtClean="0">
                <a:solidFill>
                  <a:srgbClr val="FFFF00"/>
                </a:solidFill>
              </a:rPr>
              <a:t> «В спортивном теле – спортивный дух»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/>
          <a:lstStyle/>
          <a:p>
            <a:r>
              <a:rPr lang="ru-RU" dirty="0" smtClean="0"/>
              <a:t>Зимние Олимпийские виды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768752" cy="41044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   Кёрлинг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ком2\Pictures\кёрлинг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0" y="1988841"/>
            <a:ext cx="573342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008112"/>
          </a:xfrm>
        </p:spPr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olympic-2010.ru/wp-content/gallery/21022010figure-skating/4335c2a642258aa9_2010-02-22t030227z_01_oly269_rtridsp_3_olympics-figure-skat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</a:p>
        </p:txBody>
      </p:sp>
      <p:pic>
        <p:nvPicPr>
          <p:cNvPr id="9221" name="Picture 5" descr="http://im2-tub-ru.yandex.net/i?id=217948222-20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980728"/>
            <a:ext cx="216024" cy="1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м2\Pictures\хоккей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90465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25760"/>
            <a:ext cx="6048672" cy="1070992"/>
          </a:xfrm>
        </p:spPr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.newslab.ru/photoalbum/904/1035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8" y="1052736"/>
            <a:ext cx="48168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414592" cy="1008112"/>
          </a:xfrm>
        </p:spPr>
        <p:txBody>
          <a:bodyPr/>
          <a:lstStyle/>
          <a:p>
            <a:r>
              <a:rPr lang="ru-RU" dirty="0" smtClean="0"/>
              <a:t>Бобслей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withfriendship.com/images/g/34924/Bobsleigh-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9046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272808" cy="1080120"/>
          </a:xfrm>
        </p:spPr>
        <p:txBody>
          <a:bodyPr/>
          <a:lstStyle/>
          <a:p>
            <a:r>
              <a:rPr lang="ru-RU" dirty="0" smtClean="0"/>
              <a:t>Сноуборд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rsm.haber365.com/N/1300202648_22_ExtremeSport_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60486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 201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 2014</Template>
  <TotalTime>539</TotalTime>
  <Words>596</Words>
  <Application>Microsoft Office PowerPoint</Application>
  <PresentationFormat>Экран (4:3)</PresentationFormat>
  <Paragraphs>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СОЧИ 2014</vt:lpstr>
      <vt:lpstr>Презентация PowerPoint</vt:lpstr>
      <vt:lpstr>СОЧИ 2014 в цифрах</vt:lpstr>
      <vt:lpstr>Из истории Олимпийских игр</vt:lpstr>
      <vt:lpstr>Зимние Олимпийские виды спорта</vt:lpstr>
      <vt:lpstr>Фигурное катание</vt:lpstr>
      <vt:lpstr>Хоккей</vt:lpstr>
      <vt:lpstr>Биатлон</vt:lpstr>
      <vt:lpstr>Бобслей</vt:lpstr>
      <vt:lpstr>Сноуборд</vt:lpstr>
      <vt:lpstr>Прыжки с трамплина</vt:lpstr>
      <vt:lpstr>Конькобежный спорт</vt:lpstr>
      <vt:lpstr>Шорт- трек</vt:lpstr>
      <vt:lpstr>Фристайл</vt:lpstr>
      <vt:lpstr>Лыжные гонки</vt:lpstr>
      <vt:lpstr>Горнолыжный спорт</vt:lpstr>
      <vt:lpstr>Скелетон</vt:lpstr>
      <vt:lpstr>Эмблема Олимпийских игр</vt:lpstr>
      <vt:lpstr>Талисманы Олимпиады  Сочи  2014</vt:lpstr>
      <vt:lpstr>Олимпийские даты</vt:lpstr>
      <vt:lpstr>Основатель Олимпийских игр</vt:lpstr>
      <vt:lpstr>Девиз Олимпийских игр</vt:lpstr>
      <vt:lpstr>Клятва спортсменов</vt:lpstr>
      <vt:lpstr>Клятва судей</vt:lpstr>
      <vt:lpstr>Олимпийские медали </vt:lpstr>
      <vt:lpstr>Центральный стадион Сочи </vt:lpstr>
      <vt:lpstr>Олимпийская деревня </vt:lpstr>
      <vt:lpstr>Факел Олимпиады</vt:lpstr>
      <vt:lpstr>Олимпийский огонь</vt:lpstr>
      <vt:lpstr>Желаем всем побед и Олимпийских рекордов</vt:lpstr>
      <vt:lpstr>Ресурсы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ком2</dc:creator>
  <cp:lastModifiedBy>ком2</cp:lastModifiedBy>
  <cp:revision>58</cp:revision>
  <dcterms:created xsi:type="dcterms:W3CDTF">2014-01-29T06:41:31Z</dcterms:created>
  <dcterms:modified xsi:type="dcterms:W3CDTF">2014-02-17T06:05:28Z</dcterms:modified>
</cp:coreProperties>
</file>