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4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B7CF-3ADF-492D-B5DD-B84ED27702F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057D-6F06-4E46-B493-2BA4D9909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48" y="92867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Подвеска «Капля</a:t>
            </a:r>
            <a:r>
              <a:rPr lang="ru-RU" sz="3600" dirty="0" smtClean="0"/>
              <a:t>»</a:t>
            </a:r>
          </a:p>
          <a:p>
            <a:pPr algn="ctr"/>
            <a:r>
              <a:rPr lang="ru-RU" sz="3600" dirty="0" smtClean="0"/>
              <a:t>Техника </a:t>
            </a:r>
            <a:r>
              <a:rPr lang="ru-RU" sz="3600" dirty="0" err="1" smtClean="0"/>
              <a:t>бисероплетение</a:t>
            </a:r>
            <a:endParaRPr lang="ru-RU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357430"/>
            <a:ext cx="4643470" cy="299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135729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Кулон в виде капли плетется легко и быстро, для его изготовления понадобится бисер 6/0, 8/0, 11/0 и 15/0, а также бусинка или подвеска удлиненной формы, которая будет укреплена в середине. Начинать подбор материалов для кулона следует именно с этой бусины. Когда выбор центрального элемента уже сделан, подобрать цветовую гамму бисера ему в тон намного проще – можно использовать более темные или более светлые оттенки. Очень хорошо в этом кулоне смотрится серебристый или бронзовый цвет. Размер бусины должен составлять примерно 1х1,5 см – тогда подвеска-капля получится размером примерно 2х3 или 2х4 см. Более крупному кулону будет гораздо сложнее сохранять нужную форму.</a:t>
            </a:r>
          </a:p>
          <a:p>
            <a:endParaRPr lang="ru-RU" b="1" dirty="0" smtClean="0"/>
          </a:p>
          <a:p>
            <a:r>
              <a:rPr lang="ru-RU" b="1" dirty="0" smtClean="0"/>
              <a:t>Плести подвеску-каплю нужно на леске средней толщины, чтобы она получилась достаточно жесткой. Возьмите отрезок лески подлиннее – чуть больше метра, тогда в процессе плетения ее не придется надставлять.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357290" y="1142984"/>
            <a:ext cx="6786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Работа начинается с цепочки крестиком, сделанной из бисера 6/0. Цепочка плетется в две нити, то есть используются оба конца лески (рис. 1). Длина цепочки зависит от размера выбранной вами бусины-серединки, и с ней придется немного поэкспериментировать.</a:t>
            </a:r>
            <a:endParaRPr lang="ru-RU" sz="2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214686"/>
            <a:ext cx="28289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857224" y="857232"/>
            <a:ext cx="79296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Для начала сплетите 16 крестиков. Затем проведите правый конец лески в правую боковую бисерину самого первого крестика, а левый конец лески – в левую бисерину. После этого проведите их в первую бисерину первого крестика навстречу друг другу (рис. 2). Затяните – плетение по форме будет напоминать каплю (пока, правда, довольно мятую и неровную, поскольку цепочка сама по себе не может держать форму). Выровняйте каплю, вложите внутрь бусину для примерки – если она располагается недостаточно свободно, нужно распустить соединение краев и прибавить к цепочке несколько крестиков. В идеале пространство между нижним краем бусины и нижним краем кулона должно быть не меньше 5 мм. Когда длина цепочки будет подогнана окончательно, соедините ее начало и конец так, как показано на рисунке. Для удобства работы можно закрепить леску узлом.</a:t>
            </a:r>
            <a:endParaRPr lang="ru-R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539517"/>
            <a:ext cx="2643206" cy="1904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14414" y="1142984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Дальше работайте только с одним концом лески. Когда он станет слишком коротким, закрепите его и обрежьте, после чего используйте второй конец лески.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 всей длине цепочки (и справа, и слева) между боковыми бисеринами крестиков нужно подшить по бисерине 8/0 (рис. 3).</a:t>
            </a:r>
            <a:endParaRPr lang="ru-R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286124"/>
            <a:ext cx="29337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00100" y="751345"/>
            <a:ext cx="75009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Когда этот этап будет закончен, выведите иглу в первую бисерину первого крестика. Нужно подшить в середине каждого крестика по одной бисерине 11/0. Они нужны для придания подвеске дополнительной жесткости, в готовом кулоне этих бисерин видно не будет. Бисерины будут подшиваться между средними бисеринами цепочки, с ее наружной стороны. Проверьте, в каком направлении выходит игла из первой бисерины цепочки. Наберите одну бисеринку 11/0 и проведите иглу сквозь вторую среднюю бисерину цепочки в том же направлении (рис. 4). Бисеринка 11/0 при этом ляжет в пустое пространство в центре крестика, развернувшись по диагонали. Подшейте бисерины по всей длине подвески.</a:t>
            </a:r>
            <a:endParaRPr lang="ru-R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29132"/>
            <a:ext cx="3218839" cy="205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28662" y="1214422"/>
            <a:ext cx="71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Выведите иглу в первую бисерину 8/0 с левой или с правой стороны кулона – как вам удобнее. Наберите на леску две бисерины 15/0, одну бисерину 11/0 и две бисерины 15/0. Проведите иглу в следующую бисерину 8/0. Обшейте такими «петельками» одну сторону кулона (рис. 5).</a:t>
            </a:r>
            <a:endParaRPr lang="ru-R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3" y="2857496"/>
            <a:ext cx="3291733" cy="2205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357562"/>
            <a:ext cx="3962762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142976" y="1142985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После этого выведите иглу в первую бисеринку8/0 с другой стороны. Наберите две бисеринки 15/0. Проведите иглу сквозь бисеринку 11/0 первой «петельки». Наберите ещё две бисерины 15/0 и проведите иглу во вторую бисерину 8/0 с той стороны плетения. Затяните - бисерина 11/0 должна разместиться по центру крестика цепочки-основы (рис. 6)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07181"/>
            <a:ext cx="9286908" cy="696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4348" y="642919"/>
            <a:ext cx="7715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Проследите за тем, чтобы бисерина 11/0, которую мы подшивали на четвертом этапе для придания кулону жесткости, ушла внутрь – снаружи ее не должно быть видно.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Двигаясь вдоль края кулона, подтяните таким образом все «петельки». Внутрь капли подшейте бусину или подвеску. Сверху сделайте из одной или двух низок бисера петельку для подвешивания. Сплетите к кулону тонкий шнурок из бисера; можно также подвесить его на ленточку или металлическую цепочку.</a:t>
            </a:r>
            <a:endParaRPr lang="ru-RU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286124"/>
            <a:ext cx="2702104" cy="2659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688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Подвеска «Капля»</dc:title>
  <dc:creator>1</dc:creator>
  <cp:lastModifiedBy>1</cp:lastModifiedBy>
  <cp:revision>4</cp:revision>
  <dcterms:created xsi:type="dcterms:W3CDTF">2012-05-22T17:22:32Z</dcterms:created>
  <dcterms:modified xsi:type="dcterms:W3CDTF">2012-10-16T17:55:09Z</dcterms:modified>
</cp:coreProperties>
</file>