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0" r:id="rId2"/>
    <p:sldId id="261" r:id="rId3"/>
    <p:sldId id="259" r:id="rId4"/>
    <p:sldId id="264" r:id="rId5"/>
    <p:sldId id="265" r:id="rId6"/>
    <p:sldId id="266" r:id="rId7"/>
    <p:sldId id="268" r:id="rId8"/>
    <p:sldId id="269" r:id="rId9"/>
    <p:sldId id="267" r:id="rId10"/>
    <p:sldId id="270" r:id="rId11"/>
    <p:sldId id="263" r:id="rId12"/>
    <p:sldId id="271" r:id="rId13"/>
    <p:sldId id="276" r:id="rId14"/>
    <p:sldId id="277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3300"/>
    <a:srgbClr val="CC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2C03C-031E-427F-9154-738430F2D06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5815C-E346-4CDE-B71F-B3D175E9D802}">
      <dgm:prSet phldrT="[Текст]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ЗОЖ</a:t>
          </a:r>
          <a:endParaRPr lang="ru-RU" b="1" dirty="0">
            <a:solidFill>
              <a:srgbClr val="FF0000"/>
            </a:solidFill>
          </a:endParaRPr>
        </a:p>
      </dgm:t>
    </dgm:pt>
    <dgm:pt modelId="{A22CC1F0-140B-4977-9C43-060A989582E1}" type="parTrans" cxnId="{71840E1D-49FF-4ACC-96D0-57080A6A3059}">
      <dgm:prSet/>
      <dgm:spPr/>
      <dgm:t>
        <a:bodyPr/>
        <a:lstStyle/>
        <a:p>
          <a:endParaRPr lang="ru-RU"/>
        </a:p>
      </dgm:t>
    </dgm:pt>
    <dgm:pt modelId="{26E09438-DCB1-4F0B-94DD-3A905BAC7508}" type="sibTrans" cxnId="{71840E1D-49FF-4ACC-96D0-57080A6A3059}">
      <dgm:prSet/>
      <dgm:spPr/>
      <dgm:t>
        <a:bodyPr/>
        <a:lstStyle/>
        <a:p>
          <a:endParaRPr lang="ru-RU"/>
        </a:p>
      </dgm:t>
    </dgm:pt>
    <dgm:pt modelId="{A1E255F1-40F3-4432-AA62-3B7F168BAC46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</a:rPr>
            <a:t>НЕТ вредным привычкам</a:t>
          </a:r>
          <a:endParaRPr lang="ru-RU" sz="18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CB7C2084-1C36-4ADF-9501-E227EECEFCDA}" type="parTrans" cxnId="{8C9C90C7-B37A-4E08-AA75-52AEB043F34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2F1E13C-B507-46BE-AF24-2CA60A4D5971}" type="sibTrans" cxnId="{8C9C90C7-B37A-4E08-AA75-52AEB043F341}">
      <dgm:prSet/>
      <dgm:spPr/>
      <dgm:t>
        <a:bodyPr/>
        <a:lstStyle/>
        <a:p>
          <a:endParaRPr lang="ru-RU"/>
        </a:p>
      </dgm:t>
    </dgm:pt>
    <dgm:pt modelId="{AB8843EE-9748-4987-99D4-D8B8A9A952AF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</a:rPr>
            <a:t>Закаливание</a:t>
          </a:r>
          <a:endParaRPr lang="ru-RU" sz="18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81B06C79-789C-4648-BF6A-61FF2209E6E4}" type="parTrans" cxnId="{2076F3F9-1073-4E0C-9C2F-6F87102B544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69B76E0-C04A-4B1E-B567-8948D084C26D}" type="sibTrans" cxnId="{2076F3F9-1073-4E0C-9C2F-6F87102B544E}">
      <dgm:prSet/>
      <dgm:spPr/>
      <dgm:t>
        <a:bodyPr/>
        <a:lstStyle/>
        <a:p>
          <a:endParaRPr lang="ru-RU"/>
        </a:p>
      </dgm:t>
    </dgm:pt>
    <dgm:pt modelId="{A72D47DE-389F-4C86-AD36-A4F590D16044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</a:rPr>
            <a:t>Личная гигиена</a:t>
          </a:r>
          <a:endParaRPr lang="ru-RU" sz="18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79FBC7CD-A180-4207-B501-D56554A2620C}" type="parTrans" cxnId="{E547D596-7A9A-42E9-8B72-AE8E6E98CF64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6765C6F-18B2-443D-855C-0EF4B9D22425}" type="sibTrans" cxnId="{E547D596-7A9A-42E9-8B72-AE8E6E98CF64}">
      <dgm:prSet/>
      <dgm:spPr/>
      <dgm:t>
        <a:bodyPr/>
        <a:lstStyle/>
        <a:p>
          <a:endParaRPr lang="ru-RU"/>
        </a:p>
      </dgm:t>
    </dgm:pt>
    <dgm:pt modelId="{F05C54C8-672D-40F4-8391-20BBD1DF7387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</a:rPr>
            <a:t>Полезные увлечения</a:t>
          </a:r>
          <a:endParaRPr lang="ru-RU" sz="18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9584D0A4-8554-469E-ABFA-9F48D5717EFD}" type="parTrans" cxnId="{383777E2-F659-4C26-A98B-5B1529C46436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11611A2-AE6C-436E-9915-008CDF1A999E}" type="sibTrans" cxnId="{383777E2-F659-4C26-A98B-5B1529C46436}">
      <dgm:prSet/>
      <dgm:spPr/>
      <dgm:t>
        <a:bodyPr/>
        <a:lstStyle/>
        <a:p>
          <a:endParaRPr lang="ru-RU"/>
        </a:p>
      </dgm:t>
    </dgm:pt>
    <dgm:pt modelId="{386DFDC8-420B-409D-B433-BE86515BAFF3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800" b="1" i="1" dirty="0" err="1" smtClean="0">
              <a:solidFill>
                <a:schemeClr val="accent2">
                  <a:lumMod val="75000"/>
                </a:schemeClr>
              </a:solidFill>
            </a:rPr>
            <a:t>Рациональ-ное</a:t>
          </a:r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</a:rPr>
            <a:t> питание</a:t>
          </a:r>
          <a:endParaRPr lang="ru-RU" sz="18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DAB9F719-DD2E-43C4-8D48-FC9BE6C7C49C}" type="parTrans" cxnId="{0C5BBDD0-EC3B-49B5-86BC-1509C57351C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094D36D5-AA23-4851-B4BF-F87EB8CA4918}" type="sibTrans" cxnId="{0C5BBDD0-EC3B-49B5-86BC-1509C57351CA}">
      <dgm:prSet/>
      <dgm:spPr/>
      <dgm:t>
        <a:bodyPr/>
        <a:lstStyle/>
        <a:p>
          <a:endParaRPr lang="ru-RU"/>
        </a:p>
      </dgm:t>
    </dgm:pt>
    <dgm:pt modelId="{9B0D10D5-5750-47CD-A376-F305F8CFF46E}">
      <dgm:prSet phldrT="[Текст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sz="1800" b="1" i="1" dirty="0" smtClean="0">
              <a:solidFill>
                <a:schemeClr val="accent2">
                  <a:lumMod val="75000"/>
                </a:schemeClr>
              </a:solidFill>
            </a:rPr>
            <a:t>Физические нагрузки</a:t>
          </a:r>
          <a:endParaRPr lang="ru-RU" sz="1800" b="1" i="1" dirty="0">
            <a:solidFill>
              <a:schemeClr val="accent2">
                <a:lumMod val="75000"/>
              </a:schemeClr>
            </a:solidFill>
          </a:endParaRPr>
        </a:p>
      </dgm:t>
    </dgm:pt>
    <dgm:pt modelId="{86AB40DB-942C-4ABE-A1F4-83BE3CD1F9BE}" type="parTrans" cxnId="{A9C1AA8E-43E8-488D-B14D-0D2C9E0561C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7D1DAF2-838E-4636-8BDF-BD6CC96B3E6D}" type="sibTrans" cxnId="{A9C1AA8E-43E8-488D-B14D-0D2C9E0561CB}">
      <dgm:prSet/>
      <dgm:spPr/>
      <dgm:t>
        <a:bodyPr/>
        <a:lstStyle/>
        <a:p>
          <a:endParaRPr lang="ru-RU"/>
        </a:p>
      </dgm:t>
    </dgm:pt>
    <dgm:pt modelId="{1E8D1810-5B71-4F65-B8BF-2088F7316E55}" type="pres">
      <dgm:prSet presAssocID="{7FA2C03C-031E-427F-9154-738430F2D0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BCB6F7-5AFF-43AF-BBAD-55E78EEFAACA}" type="pres">
      <dgm:prSet presAssocID="{6C35815C-E346-4CDE-B71F-B3D175E9D802}" presName="centerShape" presStyleLbl="node0" presStyleIdx="0" presStyleCnt="1" custScaleX="160450"/>
      <dgm:spPr/>
      <dgm:t>
        <a:bodyPr/>
        <a:lstStyle/>
        <a:p>
          <a:endParaRPr lang="ru-RU"/>
        </a:p>
      </dgm:t>
    </dgm:pt>
    <dgm:pt modelId="{470F8988-B863-4F52-9BC0-8CF5A49E97CD}" type="pres">
      <dgm:prSet presAssocID="{CB7C2084-1C36-4ADF-9501-E227EECEFCDA}" presName="parTrans" presStyleLbl="sibTrans2D1" presStyleIdx="0" presStyleCnt="6"/>
      <dgm:spPr/>
      <dgm:t>
        <a:bodyPr/>
        <a:lstStyle/>
        <a:p>
          <a:endParaRPr lang="ru-RU"/>
        </a:p>
      </dgm:t>
    </dgm:pt>
    <dgm:pt modelId="{7C6A0E0C-3799-4EB1-908F-5785F7F2A549}" type="pres">
      <dgm:prSet presAssocID="{CB7C2084-1C36-4ADF-9501-E227EECEFCDA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3CBF2299-E569-430F-98F3-1AD22530BCA8}" type="pres">
      <dgm:prSet presAssocID="{A1E255F1-40F3-4432-AA62-3B7F168BAC46}" presName="node" presStyleLbl="node1" presStyleIdx="0" presStyleCnt="6" custScaleX="172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72B71-BC36-4028-859F-EECBA0F64372}" type="pres">
      <dgm:prSet presAssocID="{81B06C79-789C-4648-BF6A-61FF2209E6E4}" presName="parTrans" presStyleLbl="sibTrans2D1" presStyleIdx="1" presStyleCnt="6"/>
      <dgm:spPr/>
      <dgm:t>
        <a:bodyPr/>
        <a:lstStyle/>
        <a:p>
          <a:endParaRPr lang="ru-RU"/>
        </a:p>
      </dgm:t>
    </dgm:pt>
    <dgm:pt modelId="{5003AB17-1A16-4641-A870-FDF92C460F9D}" type="pres">
      <dgm:prSet presAssocID="{81B06C79-789C-4648-BF6A-61FF2209E6E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946E6BA4-5F9D-4CF4-9352-6D0DF8F76AAB}" type="pres">
      <dgm:prSet presAssocID="{AB8843EE-9748-4987-99D4-D8B8A9A952AF}" presName="node" presStyleLbl="node1" presStyleIdx="1" presStyleCnt="6" custScaleX="199244" custRadScaleRad="174797" custRadScaleInc="10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B407E-D460-4A29-BAEF-40BD911C36B9}" type="pres">
      <dgm:prSet presAssocID="{79FBC7CD-A180-4207-B501-D56554A2620C}" presName="parTrans" presStyleLbl="sibTrans2D1" presStyleIdx="2" presStyleCnt="6"/>
      <dgm:spPr/>
      <dgm:t>
        <a:bodyPr/>
        <a:lstStyle/>
        <a:p>
          <a:endParaRPr lang="ru-RU"/>
        </a:p>
      </dgm:t>
    </dgm:pt>
    <dgm:pt modelId="{0EBD0F50-8482-49C1-A5BD-1293B28C0ADF}" type="pres">
      <dgm:prSet presAssocID="{79FBC7CD-A180-4207-B501-D56554A2620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E849D610-0054-4152-BBB3-576C734635EA}" type="pres">
      <dgm:prSet presAssocID="{A72D47DE-389F-4C86-AD36-A4F590D16044}" presName="node" presStyleLbl="node1" presStyleIdx="2" presStyleCnt="6" custScaleX="172823" custRadScaleRad="170778" custRadScaleInc="-19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C2CEE-8B15-4E6A-A35D-D632F8F656B7}" type="pres">
      <dgm:prSet presAssocID="{9584D0A4-8554-469E-ABFA-9F48D5717EFD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2B56FC7-2C9F-4CB1-BE18-2643437BF137}" type="pres">
      <dgm:prSet presAssocID="{9584D0A4-8554-469E-ABFA-9F48D5717EFD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D47116B0-5460-44A7-BB62-A9C3320246FA}" type="pres">
      <dgm:prSet presAssocID="{F05C54C8-672D-40F4-8391-20BBD1DF7387}" presName="node" presStyleLbl="node1" presStyleIdx="3" presStyleCnt="6" custScaleX="181138" custRadScaleRad="135735" custRadScaleInc="2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06A9E8-D5FC-4B68-BC58-820211A95A91}" type="pres">
      <dgm:prSet presAssocID="{DAB9F719-DD2E-43C4-8D48-FC9BE6C7C49C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5110D42-F4C5-4626-961C-4A8097426F6D}" type="pres">
      <dgm:prSet presAssocID="{DAB9F719-DD2E-43C4-8D48-FC9BE6C7C49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5FA6B2D-FEA8-46F6-8F42-274541A499B0}" type="pres">
      <dgm:prSet presAssocID="{386DFDC8-420B-409D-B433-BE86515BAFF3}" presName="node" presStyleLbl="node1" presStyleIdx="4" presStyleCnt="6" custScaleX="185954" custRadScaleRad="166809" custRadScaleInc="22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A63E2-4ACF-4A27-96DD-6D33593D616E}" type="pres">
      <dgm:prSet presAssocID="{86AB40DB-942C-4ABE-A1F4-83BE3CD1F9BE}" presName="parTrans" presStyleLbl="sibTrans2D1" presStyleIdx="5" presStyleCnt="6"/>
      <dgm:spPr/>
      <dgm:t>
        <a:bodyPr/>
        <a:lstStyle/>
        <a:p>
          <a:endParaRPr lang="ru-RU"/>
        </a:p>
      </dgm:t>
    </dgm:pt>
    <dgm:pt modelId="{DD3E82C1-190F-4607-A716-2F511404FBF3}" type="pres">
      <dgm:prSet presAssocID="{86AB40DB-942C-4ABE-A1F4-83BE3CD1F9BE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7031E98-D6BC-44F4-A323-36C710550F66}" type="pres">
      <dgm:prSet presAssocID="{9B0D10D5-5750-47CD-A376-F305F8CFF46E}" presName="node" presStyleLbl="node1" presStyleIdx="5" presStyleCnt="6" custScaleX="188790" custRadScaleRad="180138" custRadScaleInc="-8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0977F-6785-437A-A80D-236A44873B8E}" type="presOf" srcId="{86AB40DB-942C-4ABE-A1F4-83BE3CD1F9BE}" destId="{E6FA63E2-4ACF-4A27-96DD-6D33593D616E}" srcOrd="0" destOrd="0" presId="urn:microsoft.com/office/officeart/2005/8/layout/radial5"/>
    <dgm:cxn modelId="{B51F385A-A256-4641-9C6A-A60CFA2430E2}" type="presOf" srcId="{F05C54C8-672D-40F4-8391-20BBD1DF7387}" destId="{D47116B0-5460-44A7-BB62-A9C3320246FA}" srcOrd="0" destOrd="0" presId="urn:microsoft.com/office/officeart/2005/8/layout/radial5"/>
    <dgm:cxn modelId="{EB3D494F-8332-42EA-875F-3ADC7FC1A0C2}" type="presOf" srcId="{79FBC7CD-A180-4207-B501-D56554A2620C}" destId="{FCEB407E-D460-4A29-BAEF-40BD911C36B9}" srcOrd="0" destOrd="0" presId="urn:microsoft.com/office/officeart/2005/8/layout/radial5"/>
    <dgm:cxn modelId="{371190C8-EE7D-4444-BEEF-905488B6BDA6}" type="presOf" srcId="{79FBC7CD-A180-4207-B501-D56554A2620C}" destId="{0EBD0F50-8482-49C1-A5BD-1293B28C0ADF}" srcOrd="1" destOrd="0" presId="urn:microsoft.com/office/officeart/2005/8/layout/radial5"/>
    <dgm:cxn modelId="{F3D33DDF-62FF-4B94-9576-7CBDC4958F3B}" type="presOf" srcId="{7FA2C03C-031E-427F-9154-738430F2D062}" destId="{1E8D1810-5B71-4F65-B8BF-2088F7316E55}" srcOrd="0" destOrd="0" presId="urn:microsoft.com/office/officeart/2005/8/layout/radial5"/>
    <dgm:cxn modelId="{FF5232B1-BDF2-414C-94CC-569704FC788F}" type="presOf" srcId="{81B06C79-789C-4648-BF6A-61FF2209E6E4}" destId="{5003AB17-1A16-4641-A870-FDF92C460F9D}" srcOrd="1" destOrd="0" presId="urn:microsoft.com/office/officeart/2005/8/layout/radial5"/>
    <dgm:cxn modelId="{71840E1D-49FF-4ACC-96D0-57080A6A3059}" srcId="{7FA2C03C-031E-427F-9154-738430F2D062}" destId="{6C35815C-E346-4CDE-B71F-B3D175E9D802}" srcOrd="0" destOrd="0" parTransId="{A22CC1F0-140B-4977-9C43-060A989582E1}" sibTransId="{26E09438-DCB1-4F0B-94DD-3A905BAC7508}"/>
    <dgm:cxn modelId="{383777E2-F659-4C26-A98B-5B1529C46436}" srcId="{6C35815C-E346-4CDE-B71F-B3D175E9D802}" destId="{F05C54C8-672D-40F4-8391-20BBD1DF7387}" srcOrd="3" destOrd="0" parTransId="{9584D0A4-8554-469E-ABFA-9F48D5717EFD}" sibTransId="{611611A2-AE6C-436E-9915-008CDF1A999E}"/>
    <dgm:cxn modelId="{2E7F0A9F-0679-45CA-AB99-6569CD554757}" type="presOf" srcId="{6C35815C-E346-4CDE-B71F-B3D175E9D802}" destId="{C9BCB6F7-5AFF-43AF-BBAD-55E78EEFAACA}" srcOrd="0" destOrd="0" presId="urn:microsoft.com/office/officeart/2005/8/layout/radial5"/>
    <dgm:cxn modelId="{5C2A3A19-BE0D-4066-8A15-8D85C53E6852}" type="presOf" srcId="{CB7C2084-1C36-4ADF-9501-E227EECEFCDA}" destId="{7C6A0E0C-3799-4EB1-908F-5785F7F2A549}" srcOrd="1" destOrd="0" presId="urn:microsoft.com/office/officeart/2005/8/layout/radial5"/>
    <dgm:cxn modelId="{51BD50EA-FD45-40A4-99F1-08F416F0E34A}" type="presOf" srcId="{9B0D10D5-5750-47CD-A376-F305F8CFF46E}" destId="{67031E98-D6BC-44F4-A323-36C710550F66}" srcOrd="0" destOrd="0" presId="urn:microsoft.com/office/officeart/2005/8/layout/radial5"/>
    <dgm:cxn modelId="{5CF0AABC-E290-4FA9-8E2B-2389340C3533}" type="presOf" srcId="{CB7C2084-1C36-4ADF-9501-E227EECEFCDA}" destId="{470F8988-B863-4F52-9BC0-8CF5A49E97CD}" srcOrd="0" destOrd="0" presId="urn:microsoft.com/office/officeart/2005/8/layout/radial5"/>
    <dgm:cxn modelId="{25C9958C-C3B7-47F0-B6FC-BD572014B9B9}" type="presOf" srcId="{DAB9F719-DD2E-43C4-8D48-FC9BE6C7C49C}" destId="{5306A9E8-D5FC-4B68-BC58-820211A95A91}" srcOrd="0" destOrd="0" presId="urn:microsoft.com/office/officeart/2005/8/layout/radial5"/>
    <dgm:cxn modelId="{650FB174-BADE-4B56-AB55-3FE304C5E1F4}" type="presOf" srcId="{86AB40DB-942C-4ABE-A1F4-83BE3CD1F9BE}" destId="{DD3E82C1-190F-4607-A716-2F511404FBF3}" srcOrd="1" destOrd="0" presId="urn:microsoft.com/office/officeart/2005/8/layout/radial5"/>
    <dgm:cxn modelId="{2076F3F9-1073-4E0C-9C2F-6F87102B544E}" srcId="{6C35815C-E346-4CDE-B71F-B3D175E9D802}" destId="{AB8843EE-9748-4987-99D4-D8B8A9A952AF}" srcOrd="1" destOrd="0" parTransId="{81B06C79-789C-4648-BF6A-61FF2209E6E4}" sibTransId="{769B76E0-C04A-4B1E-B567-8948D084C26D}"/>
    <dgm:cxn modelId="{E813DAC0-26B5-4D85-8CC4-F30A89C4103A}" type="presOf" srcId="{9584D0A4-8554-469E-ABFA-9F48D5717EFD}" destId="{32B56FC7-2C9F-4CB1-BE18-2643437BF137}" srcOrd="1" destOrd="0" presId="urn:microsoft.com/office/officeart/2005/8/layout/radial5"/>
    <dgm:cxn modelId="{9F2772BF-A1C0-4D75-8DB6-2A006DE6AB0B}" type="presOf" srcId="{81B06C79-789C-4648-BF6A-61FF2209E6E4}" destId="{45C72B71-BC36-4028-859F-EECBA0F64372}" srcOrd="0" destOrd="0" presId="urn:microsoft.com/office/officeart/2005/8/layout/radial5"/>
    <dgm:cxn modelId="{5C8C35E9-F716-4666-8562-C7FD704D17DB}" type="presOf" srcId="{386DFDC8-420B-409D-B433-BE86515BAFF3}" destId="{45FA6B2D-FEA8-46F6-8F42-274541A499B0}" srcOrd="0" destOrd="0" presId="urn:microsoft.com/office/officeart/2005/8/layout/radial5"/>
    <dgm:cxn modelId="{0C5BBDD0-EC3B-49B5-86BC-1509C57351CA}" srcId="{6C35815C-E346-4CDE-B71F-B3D175E9D802}" destId="{386DFDC8-420B-409D-B433-BE86515BAFF3}" srcOrd="4" destOrd="0" parTransId="{DAB9F719-DD2E-43C4-8D48-FC9BE6C7C49C}" sibTransId="{094D36D5-AA23-4851-B4BF-F87EB8CA4918}"/>
    <dgm:cxn modelId="{35B5D8E5-1A04-4656-8DB4-EF2F5D6CA8D7}" type="presOf" srcId="{9584D0A4-8554-469E-ABFA-9F48D5717EFD}" destId="{E48C2CEE-8B15-4E6A-A35D-D632F8F656B7}" srcOrd="0" destOrd="0" presId="urn:microsoft.com/office/officeart/2005/8/layout/radial5"/>
    <dgm:cxn modelId="{CFD6A8F1-FA0C-4D12-B17C-8ACEDDE697EE}" type="presOf" srcId="{A72D47DE-389F-4C86-AD36-A4F590D16044}" destId="{E849D610-0054-4152-BBB3-576C734635EA}" srcOrd="0" destOrd="0" presId="urn:microsoft.com/office/officeart/2005/8/layout/radial5"/>
    <dgm:cxn modelId="{A9C1AA8E-43E8-488D-B14D-0D2C9E0561CB}" srcId="{6C35815C-E346-4CDE-B71F-B3D175E9D802}" destId="{9B0D10D5-5750-47CD-A376-F305F8CFF46E}" srcOrd="5" destOrd="0" parTransId="{86AB40DB-942C-4ABE-A1F4-83BE3CD1F9BE}" sibTransId="{37D1DAF2-838E-4636-8BDF-BD6CC96B3E6D}"/>
    <dgm:cxn modelId="{8C9C90C7-B37A-4E08-AA75-52AEB043F341}" srcId="{6C35815C-E346-4CDE-B71F-B3D175E9D802}" destId="{A1E255F1-40F3-4432-AA62-3B7F168BAC46}" srcOrd="0" destOrd="0" parTransId="{CB7C2084-1C36-4ADF-9501-E227EECEFCDA}" sibTransId="{02F1E13C-B507-46BE-AF24-2CA60A4D5971}"/>
    <dgm:cxn modelId="{785DABFB-27BF-40B3-AABC-9CB0D6B880BE}" type="presOf" srcId="{A1E255F1-40F3-4432-AA62-3B7F168BAC46}" destId="{3CBF2299-E569-430F-98F3-1AD22530BCA8}" srcOrd="0" destOrd="0" presId="urn:microsoft.com/office/officeart/2005/8/layout/radial5"/>
    <dgm:cxn modelId="{6C980E5E-49C3-4DFB-84D9-0AF7C3F8FEFA}" type="presOf" srcId="{AB8843EE-9748-4987-99D4-D8B8A9A952AF}" destId="{946E6BA4-5F9D-4CF4-9352-6D0DF8F76AAB}" srcOrd="0" destOrd="0" presId="urn:microsoft.com/office/officeart/2005/8/layout/radial5"/>
    <dgm:cxn modelId="{E547D596-7A9A-42E9-8B72-AE8E6E98CF64}" srcId="{6C35815C-E346-4CDE-B71F-B3D175E9D802}" destId="{A72D47DE-389F-4C86-AD36-A4F590D16044}" srcOrd="2" destOrd="0" parTransId="{79FBC7CD-A180-4207-B501-D56554A2620C}" sibTransId="{56765C6F-18B2-443D-855C-0EF4B9D22425}"/>
    <dgm:cxn modelId="{627E3DE7-0EB5-463A-9CE4-BCAECDA55B45}" type="presOf" srcId="{DAB9F719-DD2E-43C4-8D48-FC9BE6C7C49C}" destId="{75110D42-F4C5-4626-961C-4A8097426F6D}" srcOrd="1" destOrd="0" presId="urn:microsoft.com/office/officeart/2005/8/layout/radial5"/>
    <dgm:cxn modelId="{C48F66E7-A71B-4A3C-AB64-4E26A1642CFC}" type="presParOf" srcId="{1E8D1810-5B71-4F65-B8BF-2088F7316E55}" destId="{C9BCB6F7-5AFF-43AF-BBAD-55E78EEFAACA}" srcOrd="0" destOrd="0" presId="urn:microsoft.com/office/officeart/2005/8/layout/radial5"/>
    <dgm:cxn modelId="{E51C5E6A-EA36-4131-97E1-9B7B53FC2C4D}" type="presParOf" srcId="{1E8D1810-5B71-4F65-B8BF-2088F7316E55}" destId="{470F8988-B863-4F52-9BC0-8CF5A49E97CD}" srcOrd="1" destOrd="0" presId="urn:microsoft.com/office/officeart/2005/8/layout/radial5"/>
    <dgm:cxn modelId="{7D85A833-9CD9-44B4-BF27-E0BD533B6AC1}" type="presParOf" srcId="{470F8988-B863-4F52-9BC0-8CF5A49E97CD}" destId="{7C6A0E0C-3799-4EB1-908F-5785F7F2A549}" srcOrd="0" destOrd="0" presId="urn:microsoft.com/office/officeart/2005/8/layout/radial5"/>
    <dgm:cxn modelId="{6D663AB2-9734-48B7-ACFC-E10D3AD77C3C}" type="presParOf" srcId="{1E8D1810-5B71-4F65-B8BF-2088F7316E55}" destId="{3CBF2299-E569-430F-98F3-1AD22530BCA8}" srcOrd="2" destOrd="0" presId="urn:microsoft.com/office/officeart/2005/8/layout/radial5"/>
    <dgm:cxn modelId="{003D1BCB-8681-4B37-B394-1D966FBF47B1}" type="presParOf" srcId="{1E8D1810-5B71-4F65-B8BF-2088F7316E55}" destId="{45C72B71-BC36-4028-859F-EECBA0F64372}" srcOrd="3" destOrd="0" presId="urn:microsoft.com/office/officeart/2005/8/layout/radial5"/>
    <dgm:cxn modelId="{23102583-6016-4640-B14A-DEC2CF99E776}" type="presParOf" srcId="{45C72B71-BC36-4028-859F-EECBA0F64372}" destId="{5003AB17-1A16-4641-A870-FDF92C460F9D}" srcOrd="0" destOrd="0" presId="urn:microsoft.com/office/officeart/2005/8/layout/radial5"/>
    <dgm:cxn modelId="{8B429A6C-D66E-448C-B7CC-59B5BB6A4C9C}" type="presParOf" srcId="{1E8D1810-5B71-4F65-B8BF-2088F7316E55}" destId="{946E6BA4-5F9D-4CF4-9352-6D0DF8F76AAB}" srcOrd="4" destOrd="0" presId="urn:microsoft.com/office/officeart/2005/8/layout/radial5"/>
    <dgm:cxn modelId="{E8C85286-4986-4241-A334-B2A9000E833C}" type="presParOf" srcId="{1E8D1810-5B71-4F65-B8BF-2088F7316E55}" destId="{FCEB407E-D460-4A29-BAEF-40BD911C36B9}" srcOrd="5" destOrd="0" presId="urn:microsoft.com/office/officeart/2005/8/layout/radial5"/>
    <dgm:cxn modelId="{3A0AD50B-9075-437A-B183-A76751CABA81}" type="presParOf" srcId="{FCEB407E-D460-4A29-BAEF-40BD911C36B9}" destId="{0EBD0F50-8482-49C1-A5BD-1293B28C0ADF}" srcOrd="0" destOrd="0" presId="urn:microsoft.com/office/officeart/2005/8/layout/radial5"/>
    <dgm:cxn modelId="{C740DB43-0167-415A-93E0-32164E1C714E}" type="presParOf" srcId="{1E8D1810-5B71-4F65-B8BF-2088F7316E55}" destId="{E849D610-0054-4152-BBB3-576C734635EA}" srcOrd="6" destOrd="0" presId="urn:microsoft.com/office/officeart/2005/8/layout/radial5"/>
    <dgm:cxn modelId="{F904244C-B9CD-4838-9658-12B334307E1C}" type="presParOf" srcId="{1E8D1810-5B71-4F65-B8BF-2088F7316E55}" destId="{E48C2CEE-8B15-4E6A-A35D-D632F8F656B7}" srcOrd="7" destOrd="0" presId="urn:microsoft.com/office/officeart/2005/8/layout/radial5"/>
    <dgm:cxn modelId="{1060E4A0-3902-4664-AC9C-DA1FDDF562EC}" type="presParOf" srcId="{E48C2CEE-8B15-4E6A-A35D-D632F8F656B7}" destId="{32B56FC7-2C9F-4CB1-BE18-2643437BF137}" srcOrd="0" destOrd="0" presId="urn:microsoft.com/office/officeart/2005/8/layout/radial5"/>
    <dgm:cxn modelId="{627F7229-6AB8-46AD-B4EE-E129503B9DA1}" type="presParOf" srcId="{1E8D1810-5B71-4F65-B8BF-2088F7316E55}" destId="{D47116B0-5460-44A7-BB62-A9C3320246FA}" srcOrd="8" destOrd="0" presId="urn:microsoft.com/office/officeart/2005/8/layout/radial5"/>
    <dgm:cxn modelId="{56F8F89A-5833-4C0B-9583-C28E72C6C9CD}" type="presParOf" srcId="{1E8D1810-5B71-4F65-B8BF-2088F7316E55}" destId="{5306A9E8-D5FC-4B68-BC58-820211A95A91}" srcOrd="9" destOrd="0" presId="urn:microsoft.com/office/officeart/2005/8/layout/radial5"/>
    <dgm:cxn modelId="{5CC00724-4A52-45C0-9198-57B2965C29B3}" type="presParOf" srcId="{5306A9E8-D5FC-4B68-BC58-820211A95A91}" destId="{75110D42-F4C5-4626-961C-4A8097426F6D}" srcOrd="0" destOrd="0" presId="urn:microsoft.com/office/officeart/2005/8/layout/radial5"/>
    <dgm:cxn modelId="{54085591-CCF0-43B9-B14E-80FA02675DD9}" type="presParOf" srcId="{1E8D1810-5B71-4F65-B8BF-2088F7316E55}" destId="{45FA6B2D-FEA8-46F6-8F42-274541A499B0}" srcOrd="10" destOrd="0" presId="urn:microsoft.com/office/officeart/2005/8/layout/radial5"/>
    <dgm:cxn modelId="{1B9774FF-D446-439F-8440-2AA133BE6935}" type="presParOf" srcId="{1E8D1810-5B71-4F65-B8BF-2088F7316E55}" destId="{E6FA63E2-4ACF-4A27-96DD-6D33593D616E}" srcOrd="11" destOrd="0" presId="urn:microsoft.com/office/officeart/2005/8/layout/radial5"/>
    <dgm:cxn modelId="{4B4065A4-3D46-4BC1-ABC3-EC7A4D88CAD5}" type="presParOf" srcId="{E6FA63E2-4ACF-4A27-96DD-6D33593D616E}" destId="{DD3E82C1-190F-4607-A716-2F511404FBF3}" srcOrd="0" destOrd="0" presId="urn:microsoft.com/office/officeart/2005/8/layout/radial5"/>
    <dgm:cxn modelId="{D9758CED-5D61-42F1-B218-134572C18E41}" type="presParOf" srcId="{1E8D1810-5B71-4F65-B8BF-2088F7316E55}" destId="{67031E98-D6BC-44F4-A323-36C710550F66}" srcOrd="12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33D47B-807D-49C6-BCFF-4BD0F439F438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A571240-9B50-452D-9526-F9E7626ED8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ctr"/>
            <a:r>
              <a:rPr lang="ru-RU" b="1" dirty="0" smtClean="0"/>
              <a:t>«</a:t>
            </a:r>
            <a:r>
              <a:rPr lang="ru-RU" b="1" dirty="0" smtClean="0">
                <a:cs typeface="Aharoni" pitchFamily="2" charset="-79"/>
              </a:rPr>
              <a:t>ФОРМУЛА</a:t>
            </a:r>
            <a:r>
              <a:rPr lang="ru-RU" b="1" dirty="0" smtClean="0"/>
              <a:t> ЗДОРОВЬЯ»</a:t>
            </a:r>
            <a:endParaRPr lang="ru-RU" b="1" dirty="0"/>
          </a:p>
        </p:txBody>
      </p:sp>
      <p:pic>
        <p:nvPicPr>
          <p:cNvPr id="4" name="Содержимое 3" descr="сердц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84350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</a:rPr>
              <a:t>Психическое здоровье - </a:t>
            </a:r>
            <a:endParaRPr lang="ru-RU" b="1" spc="0" dirty="0">
              <a:ln/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Comic Sans MS" pitchFamily="66" charset="0"/>
              </a:rPr>
              <a:t>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b="1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02424"/>
          </a:xfrm>
        </p:spPr>
        <p:txBody>
          <a:bodyPr/>
          <a:lstStyle/>
          <a:p>
            <a:pPr algn="ctr"/>
            <a:r>
              <a:rPr lang="ru-RU" sz="36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Составляющие</a:t>
            </a:r>
            <a:br>
              <a:rPr lang="ru-RU" sz="36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здорового образа жизни</a:t>
            </a:r>
            <a:endParaRPr lang="ru-RU" sz="3600" b="1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Comic Sans MS" pitchFamily="66" charset="0"/>
              </a:rPr>
              <a:t>Акция</a:t>
            </a:r>
            <a:br>
              <a:rPr lang="ru-RU" sz="3600" b="1" i="1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Comic Sans MS" pitchFamily="66" charset="0"/>
              </a:rPr>
            </a:br>
            <a:r>
              <a:rPr lang="ru-RU" sz="3600" b="1" i="1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Comic Sans MS" pitchFamily="66" charset="0"/>
              </a:rPr>
              <a:t> «Меняем сигарету на конфету»</a:t>
            </a:r>
            <a:endParaRPr lang="ru-RU" sz="3600" b="1" i="1" dirty="0"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pic>
        <p:nvPicPr>
          <p:cNvPr id="5" name="Содержимое 4" descr="18 сентября 00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7202" y="1770063"/>
            <a:ext cx="3394472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Стенгазета 00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8202" y="1770063"/>
            <a:ext cx="3394472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ОПЫТ №1</a:t>
            </a:r>
            <a:endParaRPr lang="ru-RU" sz="3600" b="1" i="1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начале опыта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Через 2 недели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923580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181203" y="2459038"/>
            <a:ext cx="2969419" cy="395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ОПЫТ №2</a:t>
            </a:r>
            <a:endParaRPr lang="ru-RU" sz="3600" b="1" i="1" dirty="0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Содержимое 3" descr="SDC1475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52600" y="178435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b="1" i="1" dirty="0" smtClean="0"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</a:rPr>
              <a:t>ОПЫТ №3</a:t>
            </a:r>
            <a:endParaRPr lang="ru-RU" b="1" i="1" dirty="0"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Содержимое 7" descr="SDC14731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56138" y="251856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SDC14730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65138" y="251856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4733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7202" y="1770063"/>
            <a:ext cx="3394472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473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56138" y="251856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473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5138" y="251856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474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8202" y="1770063"/>
            <a:ext cx="3394472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DC1474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5138" y="251856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4748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56138" y="251856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«Мы за здоровый образ жизни!»</a:t>
            </a:r>
            <a:endParaRPr lang="ru-RU" sz="3600" b="1" i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SDC1459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5138" y="2000240"/>
            <a:ext cx="4038600" cy="3547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458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56138" y="2518569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2791708"/>
          </a:xfrm>
        </p:spPr>
        <p:txBody>
          <a:bodyPr>
            <a:noAutofit/>
          </a:bodyPr>
          <a:lstStyle/>
          <a:p>
            <a:r>
              <a:rPr lang="ru-RU" sz="2400" dirty="0" smtClean="0"/>
              <a:t>- это первая и важнейшая потребность человека, определяющая 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человека. Активная долгая жизнь – это важное слагаемое человеческого фактора.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3399"/>
                </a:solidFill>
              </a:rPr>
              <a:t>ЗДОРОВЬЕ</a:t>
            </a:r>
            <a:endParaRPr lang="ru-RU" sz="54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ПОЛЕЗНЫЕ   УВЛЕЧЕНИЯ</a:t>
            </a:r>
            <a:endParaRPr lang="ru-RU" sz="3600" b="1" dirty="0"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Содержимое 4" descr="SDC1479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7202" y="1770063"/>
            <a:ext cx="339447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DC1478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8202" y="1770063"/>
            <a:ext cx="3394472" cy="452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белые ромашки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032" y="0"/>
            <a:ext cx="8778240" cy="6853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7443814" cy="685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НАШЕ     ЗДОРОВЬЕ 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 НАШИХ  РУКАХ!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Презентация подготовлена воспитателем 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ГКОУ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smtClean="0">
                <a:solidFill>
                  <a:srgbClr val="00B0F0"/>
                </a:solidFill>
              </a:rPr>
              <a:t>РО школы-интерната</a:t>
            </a:r>
            <a:br>
              <a:rPr lang="ru-RU" smtClean="0">
                <a:solidFill>
                  <a:srgbClr val="00B0F0"/>
                </a:solidFill>
              </a:rPr>
            </a:br>
            <a:r>
              <a:rPr lang="ru-RU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VIII </a:t>
            </a:r>
            <a:r>
              <a:rPr lang="ru-RU" dirty="0" smtClean="0">
                <a:solidFill>
                  <a:srgbClr val="00B0F0"/>
                </a:solidFill>
              </a:rPr>
              <a:t>вида №11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г.Гуково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Глазуновой А.В.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Здоровьесберегающая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технология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система, создающая  максимально возможные условия для сохранения, укрепления и развития духовного, эмоционального, интеллектуального, личностного и физического здоровья всех субъектов образования  (воспитанников, педагогов и др.)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1285860"/>
            <a:ext cx="1000132" cy="5000660"/>
          </a:xfrm>
          <a:prstGeom prst="rect">
            <a:avLst/>
          </a:prstGeom>
          <a:solidFill>
            <a:srgbClr val="00B0F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sz="2400" b="1" dirty="0" smtClean="0">
                <a:solidFill>
                  <a:schemeClr val="bg1"/>
                </a:solidFill>
              </a:rPr>
              <a:t> мероприятия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4714876" y="5214950"/>
            <a:ext cx="4143404" cy="785818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Развитие мелкой пальцевой моторики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4714876" y="1428736"/>
            <a:ext cx="4143404" cy="785818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Благоприятный психологический климат</a:t>
            </a:r>
            <a:endParaRPr lang="ru-RU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4714876" y="4000504"/>
            <a:ext cx="4143404" cy="785818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Смена видов деятельности</a:t>
            </a:r>
            <a:endParaRPr lang="ru-RU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4714876" y="2643182"/>
            <a:ext cx="4143404" cy="785818"/>
          </a:xfrm>
          <a:prstGeom prst="flowChartTerminator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Расширение двигательной активности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ЗДОРОВЬЕ</a:t>
            </a:r>
            <a:endParaRPr lang="ru-RU" sz="54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500034" y="3357562"/>
            <a:ext cx="3571900" cy="1285884"/>
          </a:xfrm>
          <a:prstGeom prst="foldedCorner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Физическое</a:t>
            </a:r>
            <a:endParaRPr lang="ru-RU" sz="2800" b="1" i="1" dirty="0"/>
          </a:p>
        </p:txBody>
      </p:sp>
      <p:sp>
        <p:nvSpPr>
          <p:cNvPr id="6" name="Загнутый угол 5"/>
          <p:cNvSpPr/>
          <p:nvPr/>
        </p:nvSpPr>
        <p:spPr>
          <a:xfrm>
            <a:off x="3357554" y="5357826"/>
            <a:ext cx="3571900" cy="1285884"/>
          </a:xfrm>
          <a:prstGeom prst="foldedCorner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Психическое</a:t>
            </a:r>
            <a:endParaRPr lang="ru-RU" sz="2800" b="1" i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5214942" y="2285992"/>
            <a:ext cx="3571900" cy="1285884"/>
          </a:xfrm>
          <a:prstGeom prst="foldedCorner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Нравственное</a:t>
            </a:r>
            <a:endParaRPr lang="ru-RU" sz="2800" b="1" i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214546" y="1428736"/>
            <a:ext cx="2357454" cy="1785950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72066" y="1428736"/>
            <a:ext cx="2000264" cy="78581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</p:cNvCxnSpPr>
          <p:nvPr/>
        </p:nvCxnSpPr>
        <p:spPr>
          <a:xfrm rot="16200000" flipH="1">
            <a:off x="2934933" y="3292131"/>
            <a:ext cx="3788486" cy="57152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ФИЗИЧЕСКОЕ   ЗДОРОВЬЕ -</a:t>
            </a:r>
            <a:endParaRPr lang="ru-RU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latin typeface="Comic Sans MS" pitchFamily="66" charset="0"/>
                <a:cs typeface="Calibri" pitchFamily="34" charset="0"/>
              </a:rPr>
              <a:t>Это состояние организма, обусловленное нормальным функционированием всех его органов и систем.</a:t>
            </a:r>
            <a:endParaRPr lang="ru-RU" sz="3200" b="1" dirty="0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</a:rPr>
              <a:t>Питание</a:t>
            </a:r>
            <a:endParaRPr lang="ru-RU" b="1" spc="0" dirty="0">
              <a:ln/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Содержимое 4" descr="пирамида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214422"/>
            <a:ext cx="5857916" cy="51419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Физические нагрузки</a:t>
            </a:r>
            <a:endParaRPr lang="ru-RU" b="1" spc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Содержимое 8" descr="Зарядка 00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5138" y="2143116"/>
            <a:ext cx="4038600" cy="3404403"/>
          </a:xfrm>
        </p:spPr>
      </p:pic>
      <p:pic>
        <p:nvPicPr>
          <p:cNvPr id="14" name="Содержимое 13" descr="SDC1478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</a:rPr>
              <a:t>Личная гигиена и закаливание</a:t>
            </a:r>
            <a:endParaRPr lang="ru-RU" sz="3600" b="1" dirty="0"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</a:endParaRPr>
          </a:p>
        </p:txBody>
      </p:sp>
      <p:pic>
        <p:nvPicPr>
          <p:cNvPr id="5" name="Содержимое 4" descr="SDC1472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5138" y="2000240"/>
            <a:ext cx="4038600" cy="3547279"/>
          </a:xfrm>
        </p:spPr>
      </p:pic>
      <p:pic>
        <p:nvPicPr>
          <p:cNvPr id="6" name="Содержимое 5" descr="SDC1472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8202" y="177006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НРАВСТВЕННОЕ ЗДОРОВЬЕ -</a:t>
            </a:r>
            <a:endParaRPr lang="ru-RU" b="1" spc="0" dirty="0">
              <a:ln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Comic Sans MS" pitchFamily="66" charset="0"/>
              </a:rPr>
              <a:t>Основа социальной жизни человека – сознательное отношение к труду, овладение сокровищами культуры, активное неприятие нравов и привычек, противоречащих нормальному образу жизни.</a:t>
            </a:r>
            <a:endParaRPr lang="ru-RU" b="1" dirty="0"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465</TotalTime>
  <Words>225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«ФОРМУЛА ЗДОРОВЬЯ»</vt:lpstr>
      <vt:lpstr>ЗДОРОВЬЕ</vt:lpstr>
      <vt:lpstr>Здоровьесберегающая технология - </vt:lpstr>
      <vt:lpstr>ЗДОРОВЬЕ</vt:lpstr>
      <vt:lpstr>ФИЗИЧЕСКОЕ   ЗДОРОВЬЕ -</vt:lpstr>
      <vt:lpstr>Питание</vt:lpstr>
      <vt:lpstr>Физические нагрузки</vt:lpstr>
      <vt:lpstr>Личная гигиена и закаливание</vt:lpstr>
      <vt:lpstr>НРАВСТВЕННОЕ ЗДОРОВЬЕ -</vt:lpstr>
      <vt:lpstr>Психическое здоровье - </vt:lpstr>
      <vt:lpstr>Составляющие  здорового образа жизни</vt:lpstr>
      <vt:lpstr>Акция  «Меняем сигарету на конфету»</vt:lpstr>
      <vt:lpstr>ОПЫТ №1</vt:lpstr>
      <vt:lpstr>ОПЫТ №2</vt:lpstr>
      <vt:lpstr>ОПЫТ №3</vt:lpstr>
      <vt:lpstr>Слайд 16</vt:lpstr>
      <vt:lpstr>Слайд 17</vt:lpstr>
      <vt:lpstr>Слайд 18</vt:lpstr>
      <vt:lpstr>«Мы за здоровый образ жизни!»</vt:lpstr>
      <vt:lpstr>ПОЛЕЗНЫЕ   УВЛЕЧЕНИЯ</vt:lpstr>
      <vt:lpstr>Слайд 21</vt:lpstr>
      <vt:lpstr>Презентация подготовлена воспитателем   ГКОУ РО школы-интерната  VIII вида №11  г.Гуково Глазуновой А.В.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Здоровьесберегающая технология -</dc:title>
  <dc:creator>1</dc:creator>
  <cp:lastModifiedBy>1</cp:lastModifiedBy>
  <cp:revision>40</cp:revision>
  <dcterms:created xsi:type="dcterms:W3CDTF">2013-03-26T11:39:09Z</dcterms:created>
  <dcterms:modified xsi:type="dcterms:W3CDTF">2014-02-16T17:31:01Z</dcterms:modified>
</cp:coreProperties>
</file>