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6" r:id="rId3"/>
    <p:sldId id="257" r:id="rId4"/>
    <p:sldId id="259" r:id="rId5"/>
    <p:sldId id="260" r:id="rId6"/>
    <p:sldId id="261" r:id="rId7"/>
    <p:sldId id="265" r:id="rId8"/>
    <p:sldId id="267" r:id="rId9"/>
    <p:sldId id="268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19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15" autoAdjust="0"/>
  </p:normalViewPr>
  <p:slideViewPr>
    <p:cSldViewPr>
      <p:cViewPr varScale="1">
        <p:scale>
          <a:sx n="45" d="100"/>
          <a:sy n="45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EDBFC-3C41-46E9-AD6F-AFE264F63AF0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34480-81CB-491C-AAE6-B78E953F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8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9E915-3433-4DE1-B6D1-A638BB816CDF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72B14-4F31-4817-BB6A-EB0E2344DB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08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72B14-4F31-4817-BB6A-EB0E2344DB4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13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125143-8827-455C-98CC-2DDE54FD18AE}" type="datetimeFigureOut">
              <a:rPr lang="ru-RU" smtClean="0"/>
              <a:t>19.10.2012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FDF863-6EAE-4EFD-BCE0-E5B1B4ABDF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48680"/>
            <a:ext cx="8640960" cy="3744416"/>
          </a:xfrm>
          <a:solidFill>
            <a:schemeClr val="bg2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Из всех существующих в мире загадок тайна куклы – самая загадочная; без </a:t>
            </a:r>
            <a:r>
              <a:rPr lang="ru-RU" sz="3600" b="1" spc="300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понимания</a:t>
            </a:r>
            <a:r>
              <a:rPr lang="ru-RU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сущности куклы невозможно понять и человека»</a:t>
            </a:r>
          </a:p>
          <a:p>
            <a:pPr algn="r"/>
            <a:r>
              <a:rPr lang="ru-RU" sz="3600" b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М.Е. Салтыков - Щедрин</a:t>
            </a:r>
            <a:endParaRPr lang="ru-RU" sz="3600" b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8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309037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народов Средней Азии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9840" r="21149"/>
          <a:stretch/>
        </p:blipFill>
        <p:spPr>
          <a:xfrm>
            <a:off x="74428" y="2551814"/>
            <a:ext cx="2392326" cy="42938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0"/>
          <a:stretch/>
        </p:blipFill>
        <p:spPr>
          <a:xfrm>
            <a:off x="2915816" y="2078608"/>
            <a:ext cx="2655644" cy="4779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6" t="4573" r="16201" b="6655"/>
          <a:stretch/>
        </p:blipFill>
        <p:spPr>
          <a:xfrm>
            <a:off x="6124353" y="2296633"/>
            <a:ext cx="2480095" cy="42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10501" r="9358" b="3544"/>
          <a:stretch/>
        </p:blipFill>
        <p:spPr>
          <a:xfrm>
            <a:off x="5677786" y="2594344"/>
            <a:ext cx="3125972" cy="4104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2" t="9217" r="12435" b="4059"/>
          <a:stretch/>
        </p:blipFill>
        <p:spPr>
          <a:xfrm>
            <a:off x="1" y="0"/>
            <a:ext cx="2828259" cy="4061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r="7093"/>
          <a:stretch/>
        </p:blipFill>
        <p:spPr>
          <a:xfrm>
            <a:off x="1708640" y="3717032"/>
            <a:ext cx="3969146" cy="3150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7" y="0"/>
            <a:ext cx="58761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стран Востока</a:t>
            </a:r>
            <a:r>
              <a:rPr lang="ru-RU" sz="3600" dirty="0" smtClean="0"/>
              <a:t>:</a:t>
            </a:r>
          </a:p>
          <a:p>
            <a:r>
              <a:rPr lang="ru-RU" sz="3600" dirty="0" smtClean="0"/>
              <a:t> </a:t>
            </a:r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2934691"/>
            <a:ext cx="1401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Китай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24932" y="1195727"/>
            <a:ext cx="1377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Корея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847786" y="1510182"/>
            <a:ext cx="246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Афганистан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80728"/>
            <a:ext cx="7275518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/>
              <a:t>Мы – куклы. Берите. И в дом свой несите.</a:t>
            </a:r>
          </a:p>
          <a:p>
            <a:pPr algn="just"/>
            <a:r>
              <a:rPr lang="ru-RU" sz="2800" dirty="0" smtClean="0"/>
              <a:t>И пусть на столе, на стене, на диване</a:t>
            </a:r>
          </a:p>
          <a:p>
            <a:pPr algn="just"/>
            <a:r>
              <a:rPr lang="ru-RU" sz="2800" dirty="0" smtClean="0"/>
              <a:t>Мы вам улыбнемся, когда захотите</a:t>
            </a:r>
          </a:p>
          <a:p>
            <a:pPr algn="just"/>
            <a:r>
              <a:rPr lang="ru-RU" sz="2800" dirty="0" smtClean="0"/>
              <a:t>И, может, теплее кому-нибудь станет.</a:t>
            </a:r>
          </a:p>
          <a:p>
            <a:pPr algn="just"/>
            <a:r>
              <a:rPr lang="ru-RU" sz="2800" dirty="0" smtClean="0"/>
              <a:t>А если кому-то однажды взгрустнется –</a:t>
            </a:r>
          </a:p>
          <a:p>
            <a:pPr algn="just"/>
            <a:r>
              <a:rPr lang="ru-RU" sz="2800" dirty="0" smtClean="0"/>
              <a:t>Откройте нам то, что гнетет вашу душу.</a:t>
            </a:r>
          </a:p>
          <a:p>
            <a:pPr algn="just"/>
            <a:r>
              <a:rPr lang="ru-RU" sz="2800" dirty="0" smtClean="0"/>
              <a:t>И кукла поймет, и щекой к вам прижмется, </a:t>
            </a:r>
          </a:p>
          <a:p>
            <a:pPr algn="just"/>
            <a:r>
              <a:rPr lang="ru-RU" sz="2800" dirty="0" smtClean="0"/>
              <a:t>И, может быть круг ваш печальный разрушит.</a:t>
            </a:r>
          </a:p>
          <a:p>
            <a:pPr algn="just"/>
            <a:r>
              <a:rPr lang="ru-RU" sz="2800" dirty="0" smtClean="0"/>
              <a:t>Но не обижайте, в нас спрятана сказка…</a:t>
            </a:r>
          </a:p>
          <a:p>
            <a:pPr algn="just"/>
            <a:r>
              <a:rPr lang="ru-RU" sz="2800" dirty="0" smtClean="0"/>
              <a:t>В нас столько тепла и доверия к людям.</a:t>
            </a:r>
          </a:p>
          <a:p>
            <a:pPr algn="just"/>
            <a:r>
              <a:rPr lang="ru-RU" sz="2800" dirty="0" smtClean="0"/>
              <a:t>А, может быть кукла – всего только маска</a:t>
            </a:r>
          </a:p>
          <a:p>
            <a:pPr algn="just"/>
            <a:r>
              <a:rPr lang="ru-RU" sz="2800" dirty="0" smtClean="0"/>
              <a:t>Мечты о когда-то несбывшемся чуде…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4573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152127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Традиционные народные куклы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416824" cy="4320480"/>
          </a:xfrm>
        </p:spPr>
        <p:txBody>
          <a:bodyPr>
            <a:noAutofit/>
          </a:bodyPr>
          <a:lstStyle/>
          <a:p>
            <a:pPr algn="l"/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Русская традиционная кукла</a:t>
            </a:r>
          </a:p>
          <a:p>
            <a:pPr algn="l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народов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Прикамья</a:t>
            </a:r>
            <a:endParaRPr lang="ru-RU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(удмурты, коми, татары, марийцы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Куклы народов Кавказа</a:t>
            </a:r>
          </a:p>
          <a:p>
            <a:r>
              <a:rPr lang="ru-RU" sz="3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Куклы </a:t>
            </a:r>
            <a:r>
              <a:rPr lang="ru-RU" sz="3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народов </a:t>
            </a:r>
            <a:r>
              <a:rPr lang="ru-RU" sz="3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Средней </a:t>
            </a:r>
            <a:r>
              <a:rPr lang="ru-RU" sz="3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и </a:t>
            </a:r>
            <a:r>
              <a:rPr lang="ru-RU" sz="3600" dirty="0" smtClean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Юго-Восточной Азии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3173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Русская традиционная кукла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107504" y="1903016"/>
            <a:ext cx="3384376" cy="481399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Куклы – </a:t>
            </a:r>
            <a:r>
              <a:rPr lang="ru-RU" sz="4000" b="1" i="1" dirty="0" smtClean="0">
                <a:solidFill>
                  <a:srgbClr val="FF0000"/>
                </a:solidFill>
              </a:rPr>
              <a:t>обереги</a:t>
            </a:r>
          </a:p>
          <a:p>
            <a:r>
              <a:rPr lang="ru-RU" dirty="0" smtClean="0"/>
              <a:t>Выполняли роль амулетов.</a:t>
            </a:r>
          </a:p>
          <a:p>
            <a:r>
              <a:rPr lang="ru-RU" dirty="0" smtClean="0"/>
              <a:t> Каждая имела свое предназначение: </a:t>
            </a:r>
          </a:p>
          <a:p>
            <a:r>
              <a:rPr lang="ru-RU" dirty="0"/>
              <a:t>о</a:t>
            </a:r>
            <a:r>
              <a:rPr lang="ru-RU" dirty="0" smtClean="0"/>
              <a:t>т сглаза, от тоски, </a:t>
            </a:r>
          </a:p>
          <a:p>
            <a:pPr marL="0" indent="0">
              <a:buNone/>
            </a:pPr>
            <a:r>
              <a:rPr lang="ru-RU" dirty="0" smtClean="0"/>
              <a:t>     от лихорадки…</a:t>
            </a:r>
            <a:endParaRPr lang="ru-RU" dirty="0"/>
          </a:p>
        </p:txBody>
      </p:sp>
      <p:pic>
        <p:nvPicPr>
          <p:cNvPr id="3" name="Picture 2" descr="H:\DCIM\114_PANA\P114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05656"/>
            <a:ext cx="3240360" cy="478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9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40804"/>
            <a:ext cx="3564880" cy="5207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Обрядовые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куклы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008313" cy="4800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Использовались в обрядах календарных праздников:</a:t>
            </a:r>
          </a:p>
          <a:p>
            <a:endParaRPr lang="ru-RU" sz="2800" dirty="0" smtClean="0"/>
          </a:p>
          <a:p>
            <a:r>
              <a:rPr lang="ru-RU" sz="2800" dirty="0" smtClean="0"/>
              <a:t>«Масленица»</a:t>
            </a:r>
          </a:p>
          <a:p>
            <a:r>
              <a:rPr lang="ru-RU" sz="2800" dirty="0" smtClean="0"/>
              <a:t>«</a:t>
            </a:r>
            <a:r>
              <a:rPr lang="ru-RU" sz="2800" dirty="0" err="1" smtClean="0"/>
              <a:t>Зернушка</a:t>
            </a:r>
            <a:r>
              <a:rPr lang="ru-RU" sz="2800" dirty="0" smtClean="0"/>
              <a:t>»</a:t>
            </a:r>
          </a:p>
          <a:p>
            <a:r>
              <a:rPr lang="ru-RU" sz="2800" dirty="0" smtClean="0"/>
              <a:t>«Неразлучники»</a:t>
            </a:r>
          </a:p>
          <a:p>
            <a:r>
              <a:rPr lang="ru-RU" sz="2800" dirty="0" smtClean="0"/>
              <a:t>«Плодородие»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r="8328" b="6400"/>
          <a:stretch/>
        </p:blipFill>
        <p:spPr>
          <a:xfrm>
            <a:off x="4359348" y="235000"/>
            <a:ext cx="1828801" cy="27633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6" r="6554"/>
          <a:stretch/>
        </p:blipFill>
        <p:spPr>
          <a:xfrm>
            <a:off x="3742660" y="3186708"/>
            <a:ext cx="2445489" cy="36980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1742" r="12275" b="12703"/>
          <a:stretch/>
        </p:blipFill>
        <p:spPr>
          <a:xfrm>
            <a:off x="6687875" y="1412776"/>
            <a:ext cx="2190307" cy="410416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510336" cy="81741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FF0000"/>
                </a:solidFill>
              </a:rPr>
              <a:t>Игровая кукла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2348880"/>
            <a:ext cx="3008313" cy="3777283"/>
          </a:xfrm>
        </p:spPr>
        <p:txBody>
          <a:bodyPr/>
          <a:lstStyle/>
          <a:p>
            <a:r>
              <a:rPr lang="ru-RU" sz="2800" dirty="0" smtClean="0"/>
              <a:t>Кукла «мамка»</a:t>
            </a:r>
          </a:p>
          <a:p>
            <a:endParaRPr lang="ru-RU" sz="2800" dirty="0" smtClean="0"/>
          </a:p>
          <a:p>
            <a:r>
              <a:rPr lang="ru-RU" sz="2800" dirty="0" err="1" smtClean="0"/>
              <a:t>Вепская</a:t>
            </a:r>
            <a:r>
              <a:rPr lang="ru-RU" sz="2800" dirty="0" smtClean="0"/>
              <a:t> кукла</a:t>
            </a:r>
          </a:p>
          <a:p>
            <a:endParaRPr lang="ru-RU" sz="2800" dirty="0"/>
          </a:p>
          <a:p>
            <a:r>
              <a:rPr lang="ru-RU" sz="2800" dirty="0" smtClean="0"/>
              <a:t>Лялька -    	</a:t>
            </a:r>
            <a:r>
              <a:rPr lang="ru-RU" sz="2800" dirty="0" err="1" smtClean="0"/>
              <a:t>мотанка</a:t>
            </a:r>
            <a:endParaRPr lang="ru-RU" sz="2800" dirty="0" smtClean="0"/>
          </a:p>
          <a:p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6495" r="20079" b="5687"/>
          <a:stretch/>
        </p:blipFill>
        <p:spPr>
          <a:xfrm>
            <a:off x="5220072" y="764704"/>
            <a:ext cx="1678885" cy="2402958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0682" r="6274" b="14616"/>
          <a:stretch/>
        </p:blipFill>
        <p:spPr>
          <a:xfrm>
            <a:off x="3083442" y="3934047"/>
            <a:ext cx="3189767" cy="24454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r="11865" b="18979"/>
          <a:stretch/>
        </p:blipFill>
        <p:spPr>
          <a:xfrm>
            <a:off x="6620561" y="3554016"/>
            <a:ext cx="2332053" cy="31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7"/>
            <a:ext cx="2786174" cy="29523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r="9628" b="6709"/>
          <a:stretch/>
        </p:blipFill>
        <p:spPr>
          <a:xfrm>
            <a:off x="637953" y="3212977"/>
            <a:ext cx="2232838" cy="34004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620688"/>
            <a:ext cx="5256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Игровые куклы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6" r="5128"/>
          <a:stretch/>
        </p:blipFill>
        <p:spPr>
          <a:xfrm>
            <a:off x="3707903" y="1772816"/>
            <a:ext cx="5095855" cy="50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9129" r="10428" b="8791"/>
          <a:stretch/>
        </p:blipFill>
        <p:spPr>
          <a:xfrm>
            <a:off x="3189766" y="2147777"/>
            <a:ext cx="2806997" cy="42530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92"/>
          <a:stretch/>
        </p:blipFill>
        <p:spPr>
          <a:xfrm>
            <a:off x="0" y="3140968"/>
            <a:ext cx="2987824" cy="37063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260648"/>
            <a:ext cx="7128792" cy="76944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Куклы  народов 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Прикамья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74719"/>
            <a:ext cx="2987824" cy="51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31862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Армянские и  куклы</a:t>
            </a:r>
            <a:endParaRPr lang="ru-RU" sz="4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b="3744"/>
          <a:stretch/>
        </p:blipFill>
        <p:spPr>
          <a:xfrm>
            <a:off x="5364088" y="1382344"/>
            <a:ext cx="3530009" cy="54756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" r="1"/>
          <a:stretch/>
        </p:blipFill>
        <p:spPr>
          <a:xfrm>
            <a:off x="0" y="1637414"/>
            <a:ext cx="4067943" cy="522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85547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Грузинская кукла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196752"/>
            <a:ext cx="3563888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1653</TotalTime>
  <Words>237</Words>
  <Application>Microsoft Office PowerPoint</Application>
  <PresentationFormat>Экран (4:3)</PresentationFormat>
  <Paragraphs>51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 Традиционные народные куклы </vt:lpstr>
      <vt:lpstr>Русская традиционная кукла</vt:lpstr>
      <vt:lpstr>Обрядовые куклы</vt:lpstr>
      <vt:lpstr>Игровая кукла  </vt:lpstr>
      <vt:lpstr>Презентация PowerPoint</vt:lpstr>
      <vt:lpstr>Презентация PowerPoint</vt:lpstr>
      <vt:lpstr>Армянские и  куклы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Традиционная народная кукла</dc:title>
  <dc:creator>Ирина</dc:creator>
  <cp:lastModifiedBy>Ирина</cp:lastModifiedBy>
  <cp:revision>69</cp:revision>
  <dcterms:created xsi:type="dcterms:W3CDTF">2012-03-25T15:33:15Z</dcterms:created>
  <dcterms:modified xsi:type="dcterms:W3CDTF">2012-10-18T20:29:59Z</dcterms:modified>
</cp:coreProperties>
</file>