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E78575-9FA4-4275-BF58-E9DAD0CF429E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018407-B185-405C-9A83-536644BFE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</a:t>
            </a:r>
            <a:endParaRPr lang="ru-RU" dirty="0"/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401494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43372" y="2786057"/>
            <a:ext cx="5000628" cy="392909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Презентация выполнена учителем технологии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МОУ СОШ им.А.С.Попова городского округа Власиха Московской области</a:t>
            </a:r>
          </a:p>
          <a:p>
            <a:pPr algn="r"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Карчевской Еленой Николаевной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astvorimuu_coff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3012"/>
            <a:ext cx="4786314" cy="344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РАСТВОРИМЫЙ КОФЕ</a:t>
            </a:r>
            <a:endParaRPr lang="ru-RU" dirty="0"/>
          </a:p>
        </p:txBody>
      </p:sp>
      <p:pic>
        <p:nvPicPr>
          <p:cNvPr id="5" name="Содержимое 4" descr="p.ph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44768" y="0"/>
            <a:ext cx="299923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nstant_coffee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899954" y="2214554"/>
            <a:ext cx="372004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77082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589567"/>
            <a:ext cx="3857652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Где впервые стали варить кофе?</a:t>
            </a:r>
          </a:p>
          <a:p>
            <a:r>
              <a:rPr lang="ru-RU" dirty="0" smtClean="0"/>
              <a:t>В каком виде продаётся кофе?</a:t>
            </a:r>
          </a:p>
          <a:p>
            <a:r>
              <a:rPr lang="ru-RU" dirty="0" smtClean="0"/>
              <a:t>Как следует хранить кофе?</a:t>
            </a:r>
          </a:p>
          <a:p>
            <a:r>
              <a:rPr lang="ru-RU" dirty="0" smtClean="0"/>
              <a:t>С чем подают кофе?</a:t>
            </a:r>
            <a:endParaRPr lang="ru-RU" dirty="0"/>
          </a:p>
        </p:txBody>
      </p:sp>
      <p:pic>
        <p:nvPicPr>
          <p:cNvPr id="5" name="Содержимое 4" descr="s11900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2857496"/>
            <a:ext cx="1604218" cy="1219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3143248"/>
            <a:ext cx="6477000" cy="1714512"/>
          </a:xfrm>
        </p:spPr>
        <p:txBody>
          <a:bodyPr>
            <a:normAutofit/>
          </a:bodyPr>
          <a:lstStyle/>
          <a:p>
            <a:pPr algn="r"/>
            <a:r>
              <a:rPr lang="ru-RU" sz="8800" dirty="0" smtClean="0"/>
              <a:t>КОФЕ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5036480_1265890965_1249669606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610929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КОФЕ</a:t>
            </a:r>
            <a:endParaRPr lang="ru-RU" dirty="0"/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401494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43372" y="1589567"/>
            <a:ext cx="5000628" cy="4572000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КОФЕ - 	тонизирующий напиток, приготовленный из зёрен кофейного дерева.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Родина кофе – Аравийский полуостров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5432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571876"/>
            <a:ext cx="2214546" cy="3720437"/>
          </a:xfrm>
          <a:prstGeom prst="rect">
            <a:avLst/>
          </a:prstGeom>
        </p:spPr>
      </p:pic>
      <p:pic>
        <p:nvPicPr>
          <p:cNvPr id="7" name="Рисунок 6" descr="74e9db620cb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554"/>
            <a:ext cx="4143372" cy="32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nigi-17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42852"/>
            <a:ext cx="10668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КОФЕЙНОЕ ДЕРЕВО</a:t>
            </a:r>
            <a:endParaRPr lang="ru-RU" dirty="0"/>
          </a:p>
        </p:txBody>
      </p:sp>
      <p:pic>
        <p:nvPicPr>
          <p:cNvPr id="5" name="Содержимое 4" descr="800px-Coffee_Flowe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gallery4_b1815a744d4c184e4e69cd21ab5d63d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3438" y="3429000"/>
            <a:ext cx="4358237" cy="326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4328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3643290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КОФЕЙНЫЕ ЗЁРНА</a:t>
            </a:r>
            <a:endParaRPr lang="ru-RU" dirty="0"/>
          </a:p>
        </p:txBody>
      </p:sp>
      <p:pic>
        <p:nvPicPr>
          <p:cNvPr id="5" name="Содержимое 4" descr="1-0f-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786050" y="1643050"/>
            <a:ext cx="32147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19219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610" y="1"/>
            <a:ext cx="345339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0" y="3867138"/>
            <a:ext cx="2990862" cy="299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85984" y="1928802"/>
            <a:ext cx="3881454" cy="310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17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572133" y="0"/>
            <a:ext cx="3571868" cy="285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yr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072322" y="0"/>
            <a:ext cx="207167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klmedtur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068830" y="1928802"/>
            <a:ext cx="207517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fevarka-mednaya-500ml-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298" y="4286256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689846.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571612"/>
            <a:ext cx="4934991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8e8c233b087_co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57800" y="0"/>
            <a:ext cx="3886200" cy="265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9af22a2e6cd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071802" y="1785926"/>
            <a:ext cx="2622606" cy="324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67b46_5ffcd18a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375472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428868"/>
            <a:ext cx="3000364" cy="38576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Подают кофе в кофейных чашках с молоком, сахаром и т.д.</a:t>
            </a:r>
            <a:endParaRPr lang="ru-RU" sz="3600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8" y="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857488" y="1500174"/>
            <a:ext cx="339330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ad8a4959c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143381"/>
            <a:ext cx="3744301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nigi-17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557214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</TotalTime>
  <Words>61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КОФЕ</vt:lpstr>
      <vt:lpstr>КОФЕ</vt:lpstr>
      <vt:lpstr>ИСТОРИЯ КОФЕ</vt:lpstr>
      <vt:lpstr>КОФЕЙНОЕ ДЕРЕВО</vt:lpstr>
      <vt:lpstr>КОФЕЙНЫЕ ЗЁРНА</vt:lpstr>
      <vt:lpstr>Слайд 6</vt:lpstr>
      <vt:lpstr>Слайд 7</vt:lpstr>
      <vt:lpstr>Слайд 8</vt:lpstr>
      <vt:lpstr>Подают кофе в кофейных чашках с молоком, сахаром и т.д.</vt:lpstr>
      <vt:lpstr>РАСТВОРИМЫЙ КОФЕ</vt:lpstr>
      <vt:lpstr>Слайд 11</vt:lpstr>
    </vt:vector>
  </TitlesOfParts>
  <Company>popovka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КОФЕ</dc:title>
  <dc:creator>k_t</dc:creator>
  <cp:lastModifiedBy>k_t</cp:lastModifiedBy>
  <cp:revision>6</cp:revision>
  <dcterms:created xsi:type="dcterms:W3CDTF">2012-10-15T12:24:29Z</dcterms:created>
  <dcterms:modified xsi:type="dcterms:W3CDTF">2012-10-19T08:15:12Z</dcterms:modified>
</cp:coreProperties>
</file>