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6" r:id="rId9"/>
    <p:sldId id="262" r:id="rId10"/>
    <p:sldId id="263" r:id="rId11"/>
    <p:sldId id="264" r:id="rId12"/>
    <p:sldId id="265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08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3D5E-F349-4294-A615-B73776DA835C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FDB3D7-05A1-4E5F-9C60-1101412DA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3D5E-F349-4294-A615-B73776DA835C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B3D7-05A1-4E5F-9C60-1101412DA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3D5E-F349-4294-A615-B73776DA835C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B3D7-05A1-4E5F-9C60-1101412DA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3D5E-F349-4294-A615-B73776DA835C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FDB3D7-05A1-4E5F-9C60-1101412DA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3D5E-F349-4294-A615-B73776DA835C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B3D7-05A1-4E5F-9C60-1101412DA2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3D5E-F349-4294-A615-B73776DA835C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B3D7-05A1-4E5F-9C60-1101412DA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3D5E-F349-4294-A615-B73776DA835C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CFDB3D7-05A1-4E5F-9C60-1101412DA2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3D5E-F349-4294-A615-B73776DA835C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B3D7-05A1-4E5F-9C60-1101412DA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3D5E-F349-4294-A615-B73776DA835C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B3D7-05A1-4E5F-9C60-1101412DA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3D5E-F349-4294-A615-B73776DA835C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B3D7-05A1-4E5F-9C60-1101412DA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3D5E-F349-4294-A615-B73776DA835C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B3D7-05A1-4E5F-9C60-1101412DA2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0E23D5E-F349-4294-A615-B73776DA835C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FDB3D7-05A1-4E5F-9C60-1101412DA2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642919"/>
            <a:ext cx="8458200" cy="1500197"/>
          </a:xfrm>
        </p:spPr>
        <p:txBody>
          <a:bodyPr>
            <a:noAutofit/>
          </a:bodyPr>
          <a:lstStyle/>
          <a:p>
            <a:pPr algn="r"/>
            <a:r>
              <a:rPr lang="ru-RU" sz="9600" dirty="0" smtClean="0"/>
              <a:t>КАКАО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2357430"/>
            <a:ext cx="3910010" cy="4286280"/>
          </a:xfrm>
        </p:spPr>
        <p:txBody>
          <a:bodyPr>
            <a:normAutofit/>
          </a:bodyPr>
          <a:lstStyle/>
          <a:p>
            <a:pPr algn="r"/>
            <a:r>
              <a:rPr lang="ru-RU" b="1" i="1" dirty="0" smtClean="0"/>
              <a:t>Презентация выполнена учителем технологии</a:t>
            </a:r>
          </a:p>
          <a:p>
            <a:pPr algn="r"/>
            <a:r>
              <a:rPr lang="ru-RU" b="1" i="1" dirty="0" smtClean="0"/>
              <a:t> МОУ СОШ им.А.С.Попова городского округа Власиха Московской области</a:t>
            </a:r>
          </a:p>
          <a:p>
            <a:pPr algn="r"/>
            <a:endParaRPr lang="ru-RU" b="1" i="1" dirty="0" smtClean="0"/>
          </a:p>
          <a:p>
            <a:pPr algn="r"/>
            <a:r>
              <a:rPr lang="ru-RU" b="1" i="1" dirty="0" smtClean="0"/>
              <a:t>Карчевской Еленой Николаевной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kakao-flip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14356"/>
            <a:ext cx="4778200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fa4f08d6bbab6e8b27c3370c2887e68_63b5aa39245a07bc03373388ea73a3d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3071810"/>
            <a:ext cx="6588564" cy="3470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Klapp0856535320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343400" cy="293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hocodex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680" y="0"/>
            <a:ext cx="4330320" cy="3107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_5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29058" y="2214554"/>
            <a:ext cx="4500594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100_3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57224" y="142852"/>
            <a:ext cx="3000396" cy="4777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328727753_kaka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000528" cy="3092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h_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43538" y="4648269"/>
            <a:ext cx="3500462" cy="2209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k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2643182"/>
            <a:ext cx="42862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_1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2844" y="0"/>
            <a:ext cx="4300263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_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888658"/>
            <a:ext cx="4703771" cy="2969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glazur_iz_kakao_crgo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428860" y="1643050"/>
            <a:ext cx="4191000" cy="2778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11900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662" y="2786058"/>
            <a:ext cx="1909759" cy="145141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i="1" dirty="0" smtClean="0"/>
              <a:t>Где какао считали священным напитком</a:t>
            </a:r>
            <a:r>
              <a:rPr lang="ru-RU" b="1" i="1" dirty="0" smtClean="0"/>
              <a:t>?</a:t>
            </a:r>
          </a:p>
          <a:p>
            <a:r>
              <a:rPr lang="ru-RU" b="1" i="1" dirty="0" smtClean="0"/>
              <a:t>Когда европейцы впервые попробовали какао?</a:t>
            </a:r>
          </a:p>
          <a:p>
            <a:r>
              <a:rPr lang="ru-RU" b="1" i="1" dirty="0" smtClean="0"/>
              <a:t>Какао делают из…..?</a:t>
            </a:r>
          </a:p>
          <a:p>
            <a:r>
              <a:rPr lang="ru-RU" b="1" i="1" dirty="0" smtClean="0"/>
              <a:t>Чем полезен шоколад?</a:t>
            </a:r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9600" dirty="0" smtClean="0"/>
              <a:t>КАКАО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akao-flip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14356"/>
            <a:ext cx="4778200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 smtClean="0"/>
              <a:t>КАКАО</a:t>
            </a:r>
            <a:r>
              <a:rPr lang="ru-RU" i="1" dirty="0" smtClean="0"/>
              <a:t> – питательный напиток из бобов тропического дерева какао. </a:t>
            </a:r>
          </a:p>
          <a:p>
            <a:r>
              <a:rPr lang="ru-RU" i="1" dirty="0" smtClean="0"/>
              <a:t>Родина какао – Мексика.</a:t>
            </a:r>
          </a:p>
          <a:p>
            <a:endParaRPr lang="ru-RU" dirty="0"/>
          </a:p>
        </p:txBody>
      </p:sp>
      <p:pic>
        <p:nvPicPr>
          <p:cNvPr id="10" name="Содержимое 9" descr="Mexica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32409" y="357166"/>
            <a:ext cx="4811591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Рисунок 12" descr="5041212_f2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141301"/>
            <a:ext cx="1928826" cy="3716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acao_go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3048009"/>
            <a:ext cx="2264630" cy="3809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knigi-17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142852"/>
            <a:ext cx="1066800" cy="100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Дерево какао</a:t>
            </a:r>
            <a:endParaRPr lang="ru-RU" i="1" dirty="0"/>
          </a:p>
        </p:txBody>
      </p:sp>
      <p:pic>
        <p:nvPicPr>
          <p:cNvPr id="5" name="Содержимое 4" descr="0eb8907dbb3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46463" y="142852"/>
            <a:ext cx="5397538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3198085_f52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7158" y="1714488"/>
            <a:ext cx="3586406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Какао-бобы</a:t>
            </a:r>
            <a:endParaRPr lang="ru-RU" i="1" dirty="0"/>
          </a:p>
        </p:txBody>
      </p:sp>
      <p:pic>
        <p:nvPicPr>
          <p:cNvPr id="5" name="Содержимое 4" descr="2010-04-26-01-49-4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53235" y="0"/>
            <a:ext cx="2190765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aca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1142984"/>
            <a:ext cx="4286280" cy="3665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feves_cacao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0" y="450057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000068_PH0323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2844" y="1285860"/>
            <a:ext cx="4343400" cy="3359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000_wella_stat_plod_kakao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428860" y="428604"/>
            <a:ext cx="4715140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ocoabeans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3547847"/>
            <a:ext cx="4643438" cy="3486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457200"/>
            <a:ext cx="3987924" cy="84124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Подают какао с молоком и сахаром</a:t>
            </a:r>
            <a:endParaRPr lang="ru-RU" dirty="0"/>
          </a:p>
        </p:txBody>
      </p:sp>
      <p:pic>
        <p:nvPicPr>
          <p:cNvPr id="8" name="Содержимое 7" descr="51171_77384-700x5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2843" y="142852"/>
            <a:ext cx="4948081" cy="3714776"/>
          </a:xfrm>
        </p:spPr>
      </p:pic>
      <p:pic>
        <p:nvPicPr>
          <p:cNvPr id="5" name="Содержимое 4" descr="24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143372" y="3496481"/>
            <a:ext cx="4357718" cy="3361519"/>
          </a:xfrm>
        </p:spPr>
      </p:pic>
      <p:pic>
        <p:nvPicPr>
          <p:cNvPr id="10" name="Рисунок 9" descr="knigi-17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48" y="1571612"/>
            <a:ext cx="1066800" cy="100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5913322" cy="841248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Особенно полезно какао для детского питания</a:t>
            </a:r>
            <a:endParaRPr lang="ru-RU" i="1" dirty="0"/>
          </a:p>
        </p:txBody>
      </p:sp>
      <p:pic>
        <p:nvPicPr>
          <p:cNvPr id="5" name="Содержимое 4" descr="imag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59719" y="0"/>
            <a:ext cx="2884281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4d224b9a21f0d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5720" y="2928934"/>
            <a:ext cx="371477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kakao2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1571612"/>
            <a:ext cx="3048008" cy="3048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ШОКОЛАД</a:t>
            </a:r>
            <a:endParaRPr lang="ru-RU" dirty="0"/>
          </a:p>
        </p:txBody>
      </p:sp>
      <p:pic>
        <p:nvPicPr>
          <p:cNvPr id="5" name="Содержимое 4" descr="h_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928802"/>
            <a:ext cx="4526631" cy="285752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00042"/>
            <a:ext cx="4343400" cy="6072230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dirty="0" smtClean="0"/>
              <a:t>История шоколада началась очень давно.</a:t>
            </a:r>
          </a:p>
          <a:p>
            <a:pPr fontAlgn="base"/>
            <a:r>
              <a:rPr lang="ru-RU" dirty="0" smtClean="0"/>
              <a:t>Примерно 1500 лет до н.э. в Америке возникла цивилизация </a:t>
            </a:r>
            <a:r>
              <a:rPr lang="ru-RU" dirty="0" err="1" smtClean="0"/>
              <a:t>ольмеков</a:t>
            </a:r>
            <a:r>
              <a:rPr lang="ru-RU" dirty="0" smtClean="0"/>
              <a:t>.</a:t>
            </a:r>
          </a:p>
          <a:p>
            <a:pPr fontAlgn="base">
              <a:buNone/>
            </a:pPr>
            <a:r>
              <a:rPr lang="ru-RU" dirty="0" smtClean="0"/>
              <a:t> </a:t>
            </a:r>
            <a:r>
              <a:rPr lang="ru-RU" dirty="0" smtClean="0"/>
              <a:t>    </a:t>
            </a:r>
            <a:r>
              <a:rPr lang="ru-RU" dirty="0" smtClean="0"/>
              <a:t> </a:t>
            </a:r>
            <a:r>
              <a:rPr lang="ru-RU" dirty="0" err="1" smtClean="0"/>
              <a:t>Ольмеки</a:t>
            </a:r>
            <a:r>
              <a:rPr lang="ru-RU" dirty="0" smtClean="0"/>
              <a:t> знали, что при потреблении шоколада у человека поднимается настроение. Также шоколад стимулирует умственную деятельность, повышает работоспособность. Об этом свидетельствуют плоды культивированного какао, найденные в гробницах этого племени.</a:t>
            </a:r>
          </a:p>
          <a:p>
            <a:pPr fontAlgn="base"/>
            <a:r>
              <a:rPr lang="ru-RU" dirty="0" smtClean="0"/>
              <a:t>Знаменитые </a:t>
            </a:r>
            <a:r>
              <a:rPr lang="ru-RU" dirty="0" smtClean="0"/>
              <a:t>ацтеки </a:t>
            </a:r>
            <a:r>
              <a:rPr lang="ru-RU" dirty="0" smtClean="0"/>
              <a:t>и </a:t>
            </a:r>
            <a:r>
              <a:rPr lang="ru-RU" dirty="0" smtClean="0"/>
              <a:t>майя </a:t>
            </a:r>
            <a:r>
              <a:rPr lang="ru-RU" dirty="0" smtClean="0"/>
              <a:t>также придавали большое значение какао. Шоколад пили во время ритуалов как священный напиток. В пантеоне богов был бог какао. Майя разбили первые известные нам плантации какао.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</TotalTime>
  <Words>157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КАКАО</vt:lpstr>
      <vt:lpstr>КАКАО</vt:lpstr>
      <vt:lpstr>Слайд 3</vt:lpstr>
      <vt:lpstr>Дерево какао</vt:lpstr>
      <vt:lpstr>Какао-бобы</vt:lpstr>
      <vt:lpstr>Слайд 6</vt:lpstr>
      <vt:lpstr>Подают какао с молоком и сахаром</vt:lpstr>
      <vt:lpstr>Особенно полезно какао для детского питания</vt:lpstr>
      <vt:lpstr>ШОКОЛАД</vt:lpstr>
      <vt:lpstr>Слайд 10</vt:lpstr>
      <vt:lpstr>Слайд 11</vt:lpstr>
      <vt:lpstr>Слайд 12</vt:lpstr>
      <vt:lpstr>Слайд 13</vt:lpstr>
      <vt:lpstr>Слайд 14</vt:lpstr>
    </vt:vector>
  </TitlesOfParts>
  <Company>popovka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КАКАО</dc:title>
  <dc:creator>k_t</dc:creator>
  <cp:lastModifiedBy>k_t</cp:lastModifiedBy>
  <cp:revision>7</cp:revision>
  <dcterms:created xsi:type="dcterms:W3CDTF">2012-10-15T13:00:40Z</dcterms:created>
  <dcterms:modified xsi:type="dcterms:W3CDTF">2012-10-19T08:33:01Z</dcterms:modified>
</cp:coreProperties>
</file>