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0" autoAdjust="0"/>
    <p:restoredTop sz="94603" autoAdjust="0"/>
  </p:normalViewPr>
  <p:slideViewPr>
    <p:cSldViewPr>
      <p:cViewPr varScale="1">
        <p:scale>
          <a:sx n="63" d="100"/>
          <a:sy n="63" d="100"/>
        </p:scale>
        <p:origin x="-1320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4A7C-7AA1-488F-A032-39E201117FED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CA98-7732-4EA6-9C6A-47190A1E358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4A7C-7AA1-488F-A032-39E201117FED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CA98-7732-4EA6-9C6A-47190A1E35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4A7C-7AA1-488F-A032-39E201117FED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CA98-7732-4EA6-9C6A-47190A1E35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4A7C-7AA1-488F-A032-39E201117FED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CA98-7732-4EA6-9C6A-47190A1E35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4A7C-7AA1-488F-A032-39E201117FED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729CA98-7732-4EA6-9C6A-47190A1E358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4A7C-7AA1-488F-A032-39E201117FED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CA98-7732-4EA6-9C6A-47190A1E35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4A7C-7AA1-488F-A032-39E201117FED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CA98-7732-4EA6-9C6A-47190A1E35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4A7C-7AA1-488F-A032-39E201117FED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CA98-7732-4EA6-9C6A-47190A1E35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4A7C-7AA1-488F-A032-39E201117FED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CA98-7732-4EA6-9C6A-47190A1E35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4A7C-7AA1-488F-A032-39E201117FED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CA98-7732-4EA6-9C6A-47190A1E35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4A7C-7AA1-488F-A032-39E201117FED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CA98-7732-4EA6-9C6A-47190A1E35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254A7C-7AA1-488F-A032-39E201117FED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29CA98-7732-4EA6-9C6A-47190A1E358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prv3.lori-images.net/ostrov-slez-memorial-pamyati-zhertvam-afganistana-0000311899-preview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programmer.newmail.ru/photo/Voina/Voina-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foto.rambler.ru/preview/r/500x500/486097df-fccb-4c78-97a9-7e186bc2f57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e/e0/Evstafiev-afghan-apc-passes-russian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vsr.mil.by/wp-content/uploads/2011/10/202_15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-2006-02.photosight.ru/25/1293644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hyperlink" Target="http://operkor.files.wordpress.com/2011/01/5-d184d0bed182d0be-sirperec-livejournal-comafganistan1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qrok.net/uploads/posts/2010-04/1270751770_11-01-02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tat16.privet.ru/lr/0b0cc18244600e59cd761f0cfd924e8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usmir.lt/uploads/posts/2011-10/1317742220_afgan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fr.rian.ru/images/18776/11/187761191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kzgazeta.ru/news_img/ris61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img-fotki.yandex.ru/get/3809/p-vvik.4/0_26720_f619f719_X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14289"/>
            <a:ext cx="8229600" cy="3000397"/>
          </a:xfrm>
        </p:spPr>
        <p:txBody>
          <a:bodyPr/>
          <a:lstStyle/>
          <a:p>
            <a:r>
              <a:rPr lang="ru-RU" dirty="0" smtClean="0"/>
              <a:t>Афганская война</a:t>
            </a:r>
            <a:br>
              <a:rPr lang="ru-RU" dirty="0" smtClean="0"/>
            </a:br>
            <a:r>
              <a:rPr lang="ru-RU" dirty="0" smtClean="0"/>
              <a:t>1979-1989</a:t>
            </a:r>
            <a:endParaRPr lang="ru-RU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6357950" y="4429132"/>
            <a:ext cx="1428760" cy="128588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Мемориал  памяти  жертвам Афганистана.</a:t>
            </a:r>
            <a:endParaRPr lang="ru-RU" dirty="0"/>
          </a:p>
        </p:txBody>
      </p:sp>
      <p:pic>
        <p:nvPicPr>
          <p:cNvPr id="4" name="i-main-pic" descr="Картинка 77 из 2464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571612"/>
            <a:ext cx="471490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Война  окончена</a:t>
            </a:r>
            <a:endParaRPr lang="ru-RU" dirty="0"/>
          </a:p>
        </p:txBody>
      </p:sp>
      <p:pic>
        <p:nvPicPr>
          <p:cNvPr id="4" name="i-main-pic" descr="Картинка 122 из 74604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4214842" cy="373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276 из 2464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714620"/>
            <a:ext cx="4121463" cy="364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Ввод советских войск в Афганистан</a:t>
            </a:r>
            <a:endParaRPr lang="ru-RU" dirty="0"/>
          </a:p>
        </p:txBody>
      </p:sp>
      <p:pic>
        <p:nvPicPr>
          <p:cNvPr id="4" name="i-main-pic" descr="Картинка 3 из 74604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38250" y="1735137"/>
            <a:ext cx="66675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Советские солдаты в Афганистане</a:t>
            </a:r>
            <a:endParaRPr lang="ru-RU" dirty="0"/>
          </a:p>
        </p:txBody>
      </p:sp>
      <p:pic>
        <p:nvPicPr>
          <p:cNvPr id="4" name="i-main-pic" descr="Картинка 32 из 74604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61965" y="1600200"/>
            <a:ext cx="662007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i-main-pic" descr="Картинка 62 из 2464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40386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1 из 74604">
            <a:hlinkClick r:id="rId4" tgtFrame="_blank"/>
          </p:cNvPr>
          <p:cNvPicPr>
            <a:picLocks noGrp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9190" y="2357430"/>
            <a:ext cx="385765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Разминирование дороги</a:t>
            </a:r>
            <a:endParaRPr lang="ru-RU" dirty="0"/>
          </a:p>
        </p:txBody>
      </p:sp>
      <p:pic>
        <p:nvPicPr>
          <p:cNvPr id="4" name="i-main-pic" descr="Картинка 5 из 2464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71612"/>
            <a:ext cx="664373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Одинокий обелиск</a:t>
            </a:r>
            <a:endParaRPr lang="ru-RU" dirty="0"/>
          </a:p>
        </p:txBody>
      </p:sp>
      <p:pic>
        <p:nvPicPr>
          <p:cNvPr id="4" name="i-main-pic" descr="Картинка 15 из 2464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600200"/>
            <a:ext cx="735811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-main-pic" descr="Картинка 100 из 74604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14546" y="571480"/>
            <a:ext cx="414340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Вывод советских войск из Афганистана</a:t>
            </a:r>
            <a:endParaRPr lang="ru-RU" dirty="0"/>
          </a:p>
        </p:txBody>
      </p:sp>
      <p:pic>
        <p:nvPicPr>
          <p:cNvPr id="4" name="i-main-pic" descr="Картинка 96 из 74604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795462"/>
            <a:ext cx="76200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Воинам-интернационалистам</a:t>
            </a:r>
            <a:endParaRPr lang="ru-RU" dirty="0"/>
          </a:p>
        </p:txBody>
      </p:sp>
      <p:pic>
        <p:nvPicPr>
          <p:cNvPr id="4" name="i-main-pic" descr="Картинка 132 из 2464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14488"/>
            <a:ext cx="378621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197 из 2464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286124"/>
            <a:ext cx="4220204" cy="337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28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Афганская война 1979-1989</vt:lpstr>
      <vt:lpstr>Ввод советских войск в Афганистан</vt:lpstr>
      <vt:lpstr>Советские солдаты в Афганистане</vt:lpstr>
      <vt:lpstr>Слайд 4</vt:lpstr>
      <vt:lpstr>Разминирование дороги</vt:lpstr>
      <vt:lpstr>Одинокий обелиск</vt:lpstr>
      <vt:lpstr>Слайд 7</vt:lpstr>
      <vt:lpstr>Вывод советских войск из Афганистана</vt:lpstr>
      <vt:lpstr>Воинам-интернационалистам</vt:lpstr>
      <vt:lpstr>Мемориал  памяти  жертвам Афганистана.</vt:lpstr>
      <vt:lpstr>Война  окончена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Афганская война 1979-1989</dc:title>
  <dc:creator>111</dc:creator>
  <cp:lastModifiedBy>111</cp:lastModifiedBy>
  <cp:revision>4</cp:revision>
  <dcterms:created xsi:type="dcterms:W3CDTF">2012-02-20T20:01:39Z</dcterms:created>
  <dcterms:modified xsi:type="dcterms:W3CDTF">2012-02-20T20:37:25Z</dcterms:modified>
</cp:coreProperties>
</file>