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  <a:srgbClr val="FFCC66"/>
    <a:srgbClr val="000066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72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73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7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7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7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7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7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8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8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8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8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84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5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8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8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8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8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9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9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9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9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94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95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96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97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98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99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100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101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102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103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104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10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10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10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10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10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11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11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11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11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1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116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117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118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119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120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121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122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123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24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5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26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130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131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132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133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134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3748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48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F7E39-A916-4A8D-8A69-31A0EC5A0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0EDF1-FE6F-4E8D-AF04-E7C724FEB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E786C-54A1-4AD0-A4E9-2330EEEC5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32419-3CAC-498F-9956-EC3473026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11BCC-2727-489D-B126-D92A9D856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D5244-8320-4FB6-B251-3475D9C09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2529-C181-4F2C-A944-7A0BDE44B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8E0D5-F15B-4088-97E0-008533B28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644EE-992C-439F-9731-14F99BC4F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004A9-BED9-4EEF-95BC-C55C9B607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4C89D-DFC5-4C05-90E3-FAA8EC053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84" name="Freeform 24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77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376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7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3774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75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76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77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78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79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80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81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82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83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13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73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3766" name="Oval 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67" name="Oval 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68" name="Oval 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69" name="Oval 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70" name="Oval 1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71" name="Oval 1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72" name="Oval 1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73" name="Oval 1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8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8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8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8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8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9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9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9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9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9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7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3795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96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97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98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799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00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01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02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03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04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05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15" name="Oval 55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16" name="Oval 56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17" name="Oval 57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18" name="Oval 58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19" name="Oval 59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20" name="Oval 60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75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3806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07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08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09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10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11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3812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382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38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38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38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373826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383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3839" name="Rectangle 7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3840" name="Rectangle 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3841" name="Rectangle 8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E2A5214-3C7E-48D8-81F4-B7CA3CCA7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4" name="WordArt 4" descr="Водяные капли"/>
          <p:cNvSpPr>
            <a:spLocks noChangeArrowheads="1" noChangeShapeType="1" noTextEdit="1"/>
          </p:cNvSpPr>
          <p:nvPr/>
        </p:nvSpPr>
        <p:spPr bwMode="auto">
          <a:xfrm>
            <a:off x="1000125" y="2214563"/>
            <a:ext cx="6597650" cy="187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Вторая жизнь</a:t>
            </a:r>
          </a:p>
        </p:txBody>
      </p:sp>
      <p:sp>
        <p:nvSpPr>
          <p:cNvPr id="399365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75596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000066"/>
                </a:solidFill>
              </a:rPr>
              <a:t>Творческий проект</a:t>
            </a:r>
          </a:p>
        </p:txBody>
      </p:sp>
      <p:sp>
        <p:nvSpPr>
          <p:cNvPr id="399366" name="Rectangle 6"/>
          <p:cNvSpPr>
            <a:spLocks noChangeArrowheads="1"/>
          </p:cNvSpPr>
          <p:nvPr/>
        </p:nvSpPr>
        <p:spPr bwMode="auto">
          <a:xfrm>
            <a:off x="1403350" y="4508500"/>
            <a:ext cx="734536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b="1" dirty="0">
                <a:solidFill>
                  <a:srgbClr val="33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Выполнила</a:t>
            </a:r>
            <a:r>
              <a:rPr lang="ru-RU" sz="2000" dirty="0">
                <a:solidFill>
                  <a:srgbClr val="33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: </a:t>
            </a:r>
            <a:r>
              <a:rPr lang="ru-RU" sz="2000" dirty="0" err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Каменьщикова</a:t>
            </a:r>
            <a:r>
              <a:rPr lang="ru-RU" sz="20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И.И.</a:t>
            </a:r>
          </a:p>
          <a:p>
            <a:pPr algn="r">
              <a:defRPr/>
            </a:pPr>
            <a:r>
              <a:rPr lang="ru-RU" sz="20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учитель технологии</a:t>
            </a:r>
          </a:p>
          <a:p>
            <a:pPr algn="r">
              <a:defRPr/>
            </a:pPr>
            <a:r>
              <a:rPr lang="ru-RU" sz="20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МОУ СОШ с.Фёдоровка</a:t>
            </a:r>
          </a:p>
          <a:p>
            <a:pPr algn="r">
              <a:defRPr/>
            </a:pPr>
            <a:r>
              <a:rPr lang="ru-RU" sz="20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Федоровский район</a:t>
            </a:r>
          </a:p>
          <a:p>
            <a:pPr algn="r">
              <a:defRPr/>
            </a:pPr>
            <a:r>
              <a:rPr lang="ru-RU" sz="20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Саратовской области</a:t>
            </a:r>
          </a:p>
          <a:p>
            <a:pPr algn="r">
              <a:defRPr/>
            </a:pPr>
            <a:endParaRPr lang="ru-RU" sz="2000" dirty="0">
              <a:solidFill>
                <a:srgbClr val="33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99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4" grpId="0" animBg="1"/>
      <p:bldP spid="399365" grpId="0"/>
      <p:bldP spid="3993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8580" name="Picture 4" descr="SANY00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60350"/>
            <a:ext cx="468788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835150" y="26035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2195513" y="188913"/>
            <a:ext cx="4968875" cy="648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Люблю бродить по брегу я,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В тиши у моря после шторма. 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Ну, а ракушек просто тьма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И в каждой есть свои красоты.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Одну, другую подниму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И третью мне подарит море.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Все вместе их соединю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И получу картину вскоре.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С собой на память я возьму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И буду помнить я прогулки.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О море, ты всегда со мной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663300"/>
                </a:solidFill>
                <a:latin typeface="Georgia" pitchFamily="18" charset="0"/>
              </a:rPr>
              <a:t>И я не чувствую разлуки.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663300"/>
                </a:solidFill>
              </a:rPr>
              <a:t>Цель: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smtClean="0">
                <a:solidFill>
                  <a:srgbClr val="996633"/>
                </a:solidFill>
                <a:latin typeface="Georgia" pitchFamily="18" charset="0"/>
              </a:rPr>
              <a:t>Изготовление панно на подставке с использованием природного материала (ракушки)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0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6" grpId="0"/>
      <p:bldP spid="400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663300"/>
                </a:solidFill>
              </a:rPr>
              <a:t>Задачи: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996633"/>
                </a:solidFill>
              </a:rPr>
              <a:t>Выявить наиболее приемлемую технологию изготовления панно с использованием природного материала (ракушки);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996633"/>
                </a:solidFill>
              </a:rPr>
              <a:t>Разработать технологию изготовления;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996633"/>
                </a:solidFill>
              </a:rPr>
              <a:t>Изготовить и апробировать в реальных условиях.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1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0" grpId="0"/>
      <p:bldP spid="401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663300"/>
                </a:solidFill>
              </a:rPr>
              <a:t>Обоснование возникшей проблемы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996633"/>
                </a:solidFill>
              </a:rPr>
              <a:t>Разбилось зеркало на подставке в круглой оправе. Не беда. Осколки зеркало аккуратно удалим и выбросим, а  вот рамке мы дадим вторую жизнь. Изготовим оригинальное панно на подставке. Его я поставлю на журнальный столик.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3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8" grpId="0"/>
      <p:bldP spid="403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663300"/>
                </a:solidFill>
              </a:rPr>
              <a:t>Банк идей: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996633"/>
                </a:solidFill>
              </a:rPr>
              <a:t>Панно с фото;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996633"/>
                </a:solidFill>
              </a:rPr>
              <a:t>Панно с вышивкой;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996633"/>
                </a:solidFill>
              </a:rPr>
              <a:t>Панно с для композиции из соленого теста;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996633"/>
                </a:solidFill>
              </a:rPr>
              <a:t>Панно из природного материала (ракушки)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2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4" grpId="0"/>
      <p:bldP spid="402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663300"/>
                </a:solidFill>
              </a:rPr>
              <a:t>Анализ идеи.</a:t>
            </a:r>
            <a:br>
              <a:rPr lang="ru-RU" sz="4000" i="1" smtClean="0">
                <a:solidFill>
                  <a:srgbClr val="663300"/>
                </a:solidFill>
              </a:rPr>
            </a:br>
            <a:r>
              <a:rPr lang="ru-RU" sz="4000" i="1" smtClean="0">
                <a:solidFill>
                  <a:srgbClr val="663300"/>
                </a:solidFill>
              </a:rPr>
              <a:t>Выбор оптимального варианта</a:t>
            </a:r>
            <a:r>
              <a:rPr lang="ru-RU" sz="4000" smtClean="0"/>
              <a:t> 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  </a:t>
            </a:r>
            <a:r>
              <a:rPr lang="ru-RU" sz="2400" smtClean="0">
                <a:solidFill>
                  <a:srgbClr val="996633"/>
                </a:solidFill>
              </a:rPr>
              <a:t>Панно я изготовлю используя природный материал -ракушки. Их у меня огромное количество. Каждый год отдыхая на море, я их собираю. Каких только ракушек там нет: большие, мелкие, круглые, овальные, выпуклые, ребристые. Из них я изготавливаю различные поделки, настенные панно, которые украшают мою квартиру и напоминают о моём родном крае. Вот и панно на подставке как раз  подойдет по дизайну, простое в изготовление и время на изготовление минимально. Включаю свою фантазию и воображение и вперед.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/>
      <p:bldP spid="404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663300"/>
                </a:solidFill>
              </a:rPr>
              <a:t>Технологическая последовательность: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996633"/>
                </a:solidFill>
              </a:rPr>
              <a:t>Заготовить основу для панно из картона;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996633"/>
                </a:solidFill>
              </a:rPr>
              <a:t>Соединить основу с рамкой;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996633"/>
                </a:solidFill>
              </a:rPr>
              <a:t>По контуру отделать основу мелкой ракушкой (крошкой);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996633"/>
                </a:solidFill>
              </a:rPr>
              <a:t>Выполнить композицию из ракушек, приклеив ракушки на основу (сначала крупные, затем мелкие);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996633"/>
                </a:solidFill>
              </a:rPr>
              <a:t>Покрыть бесцветным лаком.</a:t>
            </a:r>
          </a:p>
          <a:p>
            <a:pPr eaLnBrk="1" hangingPunct="1">
              <a:defRPr/>
            </a:pPr>
            <a:endParaRPr lang="ru-RU" sz="280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5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5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5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6" grpId="0"/>
      <p:bldP spid="405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558" name="Picture 6" descr="SANY00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836613"/>
            <a:ext cx="5400675" cy="529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663300"/>
                </a:solidFill>
              </a:rPr>
              <a:t>Критерии оценки деятельности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996633"/>
                </a:solidFill>
              </a:rPr>
              <a:t>Вписывается в интерьер квартиры;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996633"/>
                </a:solidFill>
              </a:rPr>
              <a:t>Технология изготовления проста и доступна;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996633"/>
                </a:solidFill>
              </a:rPr>
              <a:t>Минимальные материальные затраты;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996633"/>
                </a:solidFill>
              </a:rPr>
              <a:t>Очень быстро в изготовление;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996633"/>
                </a:solidFill>
              </a:rPr>
              <a:t>Соответствует назначению.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6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0" grpId="0"/>
      <p:bldP spid="406531" grpId="0" build="p"/>
    </p:bldLst>
  </p:timing>
</p:sld>
</file>

<file path=ppt/theme/theme1.xml><?xml version="1.0" encoding="utf-8"?>
<a:theme xmlns:a="http://schemas.openxmlformats.org/drawingml/2006/main" name="default">
  <a:themeElements>
    <a:clrScheme name="default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147</TotalTime>
  <Words>361</Words>
  <Application>Microsoft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Wingdings</vt:lpstr>
      <vt:lpstr>Calibri</vt:lpstr>
      <vt:lpstr>Georgia</vt:lpstr>
      <vt:lpstr>default</vt:lpstr>
      <vt:lpstr>Слайд 1</vt:lpstr>
      <vt:lpstr>Цель:</vt:lpstr>
      <vt:lpstr>Задачи:</vt:lpstr>
      <vt:lpstr>Обоснование возникшей проблемы</vt:lpstr>
      <vt:lpstr>Банк идей:</vt:lpstr>
      <vt:lpstr>Анализ идеи. Выбор оптимального варианта </vt:lpstr>
      <vt:lpstr>Технологическая последовательность:</vt:lpstr>
      <vt:lpstr>Слайд 8</vt:lpstr>
      <vt:lpstr>Критерии оценки деятельности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Федоровка</dc:creator>
  <cp:lastModifiedBy>SamLab.ws</cp:lastModifiedBy>
  <cp:revision>5</cp:revision>
  <cp:lastPrinted>1601-01-01T00:00:00Z</cp:lastPrinted>
  <dcterms:created xsi:type="dcterms:W3CDTF">2008-04-13T20:08:18Z</dcterms:created>
  <dcterms:modified xsi:type="dcterms:W3CDTF">2012-10-15T19:22:42Z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