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F66621C-E650-4354-B772-2FA17ECAE1A7}" type="datetimeFigureOut">
              <a:rPr lang="ru-RU" smtClean="0"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015E5E-53DA-4BB9-83CE-C1A244EA4B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221088"/>
            <a:ext cx="7543800" cy="1524000"/>
          </a:xfrm>
        </p:spPr>
        <p:txBody>
          <a:bodyPr/>
          <a:lstStyle/>
          <a:p>
            <a:r>
              <a:rPr lang="ru-RU" dirty="0" smtClean="0"/>
              <a:t>Наркотики. Последствия.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7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newsinphoto.ru/wp-content/uploads/2011/02/ss-110225-drugs-mugs-12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7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newsinphoto.ru/wp-content/uploads/2011/02/ss-110225-drugs-mugs-15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75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2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newsinphoto.ru/wp-content/uploads/2011/02/ss-110225-drugs-mugs-17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7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newsinphoto.ru/wp-content/uploads/2011/02/ss-110225-drugs-mugs-18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9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newsinphoto.ru/wp-content/uploads/2011/02/ss-110225-drugs-mugs-19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14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10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чему приводят наркотики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404664"/>
            <a:ext cx="7543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newsinphoto.ru/wp-content/uploads/2011/02/ss-110225-drugs-mugs-01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2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newsinphoto.ru/wp-content/uploads/2011/02/ss-110225-drugs-mugs-02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newsinphoto.ru/wp-content/uploads/2011/02/ss-110225-drugs-mugs-03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newsinphoto.ru/wp-content/uploads/2011/02/ss-110225-drugs-mugs-04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6" y="1171575"/>
            <a:ext cx="9144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4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newsinphoto.ru/wp-content/uploads/2011/02/ss-110225-drugs-mugs-06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324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7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newsinphoto.ru/wp-content/uploads/2011/02/ss-110225-drugs-mugs-07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29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79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newsinphoto.ru/wp-content/uploads/2011/02/ss-110225-drugs-mugs-08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80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newsinphoto.ru/wp-content/uploads/2011/02/ss-110225-drugs-mugs-11.ss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575"/>
            <a:ext cx="9144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47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</TotalTime>
  <Words>8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Наркотики. Последствия.</vt:lpstr>
      <vt:lpstr>К чему приводят наркотики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Наркотики. Последствия.</dc:title>
  <dc:creator>sedoy864</dc:creator>
  <cp:lastModifiedBy>sedoy864</cp:lastModifiedBy>
  <cp:revision>2</cp:revision>
  <dcterms:created xsi:type="dcterms:W3CDTF">2014-02-08T16:10:36Z</dcterms:created>
  <dcterms:modified xsi:type="dcterms:W3CDTF">2014-02-08T16:21:23Z</dcterms:modified>
</cp:coreProperties>
</file>