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617E-F728-44C8-A496-F3B46ED55316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CAB0-B099-4221-AF0A-B8E1C576F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enjeleznodorojnika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Полилиния 8"/>
          <p:cNvSpPr/>
          <p:nvPr/>
        </p:nvSpPr>
        <p:spPr>
          <a:xfrm>
            <a:off x="1381125" y="781050"/>
            <a:ext cx="5755430" cy="2162175"/>
          </a:xfrm>
          <a:custGeom>
            <a:avLst/>
            <a:gdLst>
              <a:gd name="connsiteX0" fmla="*/ 685800 w 5755430"/>
              <a:gd name="connsiteY0" fmla="*/ 942975 h 2162175"/>
              <a:gd name="connsiteX1" fmla="*/ 685800 w 5755430"/>
              <a:gd name="connsiteY1" fmla="*/ 942975 h 2162175"/>
              <a:gd name="connsiteX2" fmla="*/ 314325 w 5755430"/>
              <a:gd name="connsiteY2" fmla="*/ 942975 h 2162175"/>
              <a:gd name="connsiteX3" fmla="*/ 276225 w 5755430"/>
              <a:gd name="connsiteY3" fmla="*/ 952500 h 2162175"/>
              <a:gd name="connsiteX4" fmla="*/ 219075 w 5755430"/>
              <a:gd name="connsiteY4" fmla="*/ 971550 h 2162175"/>
              <a:gd name="connsiteX5" fmla="*/ 190500 w 5755430"/>
              <a:gd name="connsiteY5" fmla="*/ 990600 h 2162175"/>
              <a:gd name="connsiteX6" fmla="*/ 104775 w 5755430"/>
              <a:gd name="connsiteY6" fmla="*/ 1066800 h 2162175"/>
              <a:gd name="connsiteX7" fmla="*/ 95250 w 5755430"/>
              <a:gd name="connsiteY7" fmla="*/ 1095375 h 2162175"/>
              <a:gd name="connsiteX8" fmla="*/ 28575 w 5755430"/>
              <a:gd name="connsiteY8" fmla="*/ 1181100 h 2162175"/>
              <a:gd name="connsiteX9" fmla="*/ 9525 w 5755430"/>
              <a:gd name="connsiteY9" fmla="*/ 1238250 h 2162175"/>
              <a:gd name="connsiteX10" fmla="*/ 0 w 5755430"/>
              <a:gd name="connsiteY10" fmla="*/ 1266825 h 2162175"/>
              <a:gd name="connsiteX11" fmla="*/ 9525 w 5755430"/>
              <a:gd name="connsiteY11" fmla="*/ 1419225 h 2162175"/>
              <a:gd name="connsiteX12" fmla="*/ 38100 w 5755430"/>
              <a:gd name="connsiteY12" fmla="*/ 1504950 h 2162175"/>
              <a:gd name="connsiteX13" fmla="*/ 57150 w 5755430"/>
              <a:gd name="connsiteY13" fmla="*/ 1533525 h 2162175"/>
              <a:gd name="connsiteX14" fmla="*/ 66675 w 5755430"/>
              <a:gd name="connsiteY14" fmla="*/ 1562100 h 2162175"/>
              <a:gd name="connsiteX15" fmla="*/ 85725 w 5755430"/>
              <a:gd name="connsiteY15" fmla="*/ 1590675 h 2162175"/>
              <a:gd name="connsiteX16" fmla="*/ 123825 w 5755430"/>
              <a:gd name="connsiteY16" fmla="*/ 1724025 h 2162175"/>
              <a:gd name="connsiteX17" fmla="*/ 133350 w 5755430"/>
              <a:gd name="connsiteY17" fmla="*/ 1752600 h 2162175"/>
              <a:gd name="connsiteX18" fmla="*/ 152400 w 5755430"/>
              <a:gd name="connsiteY18" fmla="*/ 1781175 h 2162175"/>
              <a:gd name="connsiteX19" fmla="*/ 171450 w 5755430"/>
              <a:gd name="connsiteY19" fmla="*/ 1838325 h 2162175"/>
              <a:gd name="connsiteX20" fmla="*/ 180975 w 5755430"/>
              <a:gd name="connsiteY20" fmla="*/ 1866900 h 2162175"/>
              <a:gd name="connsiteX21" fmla="*/ 238125 w 5755430"/>
              <a:gd name="connsiteY21" fmla="*/ 1952625 h 2162175"/>
              <a:gd name="connsiteX22" fmla="*/ 257175 w 5755430"/>
              <a:gd name="connsiteY22" fmla="*/ 1981200 h 2162175"/>
              <a:gd name="connsiteX23" fmla="*/ 323850 w 5755430"/>
              <a:gd name="connsiteY23" fmla="*/ 2038350 h 2162175"/>
              <a:gd name="connsiteX24" fmla="*/ 371475 w 5755430"/>
              <a:gd name="connsiteY24" fmla="*/ 2095500 h 2162175"/>
              <a:gd name="connsiteX25" fmla="*/ 428625 w 5755430"/>
              <a:gd name="connsiteY25" fmla="*/ 2124075 h 2162175"/>
              <a:gd name="connsiteX26" fmla="*/ 457200 w 5755430"/>
              <a:gd name="connsiteY26" fmla="*/ 2143125 h 2162175"/>
              <a:gd name="connsiteX27" fmla="*/ 533400 w 5755430"/>
              <a:gd name="connsiteY27" fmla="*/ 2152650 h 2162175"/>
              <a:gd name="connsiteX28" fmla="*/ 571500 w 5755430"/>
              <a:gd name="connsiteY28" fmla="*/ 2162175 h 2162175"/>
              <a:gd name="connsiteX29" fmla="*/ 752475 w 5755430"/>
              <a:gd name="connsiteY29" fmla="*/ 2152650 h 2162175"/>
              <a:gd name="connsiteX30" fmla="*/ 809625 w 5755430"/>
              <a:gd name="connsiteY30" fmla="*/ 2133600 h 2162175"/>
              <a:gd name="connsiteX31" fmla="*/ 866775 w 5755430"/>
              <a:gd name="connsiteY31" fmla="*/ 2095500 h 2162175"/>
              <a:gd name="connsiteX32" fmla="*/ 895350 w 5755430"/>
              <a:gd name="connsiteY32" fmla="*/ 2076450 h 2162175"/>
              <a:gd name="connsiteX33" fmla="*/ 933450 w 5755430"/>
              <a:gd name="connsiteY33" fmla="*/ 2057400 h 2162175"/>
              <a:gd name="connsiteX34" fmla="*/ 990600 w 5755430"/>
              <a:gd name="connsiteY34" fmla="*/ 2019300 h 2162175"/>
              <a:gd name="connsiteX35" fmla="*/ 1019175 w 5755430"/>
              <a:gd name="connsiteY35" fmla="*/ 2000250 h 2162175"/>
              <a:gd name="connsiteX36" fmla="*/ 1057275 w 5755430"/>
              <a:gd name="connsiteY36" fmla="*/ 1962150 h 2162175"/>
              <a:gd name="connsiteX37" fmla="*/ 1104900 w 5755430"/>
              <a:gd name="connsiteY37" fmla="*/ 1914525 h 2162175"/>
              <a:gd name="connsiteX38" fmla="*/ 1133475 w 5755430"/>
              <a:gd name="connsiteY38" fmla="*/ 1885950 h 2162175"/>
              <a:gd name="connsiteX39" fmla="*/ 1152525 w 5755430"/>
              <a:gd name="connsiteY39" fmla="*/ 1857375 h 2162175"/>
              <a:gd name="connsiteX40" fmla="*/ 1181100 w 5755430"/>
              <a:gd name="connsiteY40" fmla="*/ 1847850 h 2162175"/>
              <a:gd name="connsiteX41" fmla="*/ 1485900 w 5755430"/>
              <a:gd name="connsiteY41" fmla="*/ 1838325 h 2162175"/>
              <a:gd name="connsiteX42" fmla="*/ 1514475 w 5755430"/>
              <a:gd name="connsiteY42" fmla="*/ 1819275 h 2162175"/>
              <a:gd name="connsiteX43" fmla="*/ 1543050 w 5755430"/>
              <a:gd name="connsiteY43" fmla="*/ 1762125 h 2162175"/>
              <a:gd name="connsiteX44" fmla="*/ 1562100 w 5755430"/>
              <a:gd name="connsiteY44" fmla="*/ 1657350 h 2162175"/>
              <a:gd name="connsiteX45" fmla="*/ 1571625 w 5755430"/>
              <a:gd name="connsiteY45" fmla="*/ 1609725 h 2162175"/>
              <a:gd name="connsiteX46" fmla="*/ 1600200 w 5755430"/>
              <a:gd name="connsiteY46" fmla="*/ 1552575 h 2162175"/>
              <a:gd name="connsiteX47" fmla="*/ 1685925 w 5755430"/>
              <a:gd name="connsiteY47" fmla="*/ 1514475 h 2162175"/>
              <a:gd name="connsiteX48" fmla="*/ 1762125 w 5755430"/>
              <a:gd name="connsiteY48" fmla="*/ 1495425 h 2162175"/>
              <a:gd name="connsiteX49" fmla="*/ 1819275 w 5755430"/>
              <a:gd name="connsiteY49" fmla="*/ 1476375 h 2162175"/>
              <a:gd name="connsiteX50" fmla="*/ 1847850 w 5755430"/>
              <a:gd name="connsiteY50" fmla="*/ 1466850 h 2162175"/>
              <a:gd name="connsiteX51" fmla="*/ 1876425 w 5755430"/>
              <a:gd name="connsiteY51" fmla="*/ 1447800 h 2162175"/>
              <a:gd name="connsiteX52" fmla="*/ 1943100 w 5755430"/>
              <a:gd name="connsiteY52" fmla="*/ 1514475 h 2162175"/>
              <a:gd name="connsiteX53" fmla="*/ 2000250 w 5755430"/>
              <a:gd name="connsiteY53" fmla="*/ 1552575 h 2162175"/>
              <a:gd name="connsiteX54" fmla="*/ 2085975 w 5755430"/>
              <a:gd name="connsiteY54" fmla="*/ 1543050 h 2162175"/>
              <a:gd name="connsiteX55" fmla="*/ 2114550 w 5755430"/>
              <a:gd name="connsiteY55" fmla="*/ 1533525 h 2162175"/>
              <a:gd name="connsiteX56" fmla="*/ 2133600 w 5755430"/>
              <a:gd name="connsiteY56" fmla="*/ 1504950 h 2162175"/>
              <a:gd name="connsiteX57" fmla="*/ 2143125 w 5755430"/>
              <a:gd name="connsiteY57" fmla="*/ 1476375 h 2162175"/>
              <a:gd name="connsiteX58" fmla="*/ 2181225 w 5755430"/>
              <a:gd name="connsiteY58" fmla="*/ 1381125 h 2162175"/>
              <a:gd name="connsiteX59" fmla="*/ 2219325 w 5755430"/>
              <a:gd name="connsiteY59" fmla="*/ 1371600 h 2162175"/>
              <a:gd name="connsiteX60" fmla="*/ 2276475 w 5755430"/>
              <a:gd name="connsiteY60" fmla="*/ 1352550 h 2162175"/>
              <a:gd name="connsiteX61" fmla="*/ 2305050 w 5755430"/>
              <a:gd name="connsiteY61" fmla="*/ 1333500 h 2162175"/>
              <a:gd name="connsiteX62" fmla="*/ 2352675 w 5755430"/>
              <a:gd name="connsiteY62" fmla="*/ 1323975 h 2162175"/>
              <a:gd name="connsiteX63" fmla="*/ 2390775 w 5755430"/>
              <a:gd name="connsiteY63" fmla="*/ 1314450 h 2162175"/>
              <a:gd name="connsiteX64" fmla="*/ 2447925 w 5755430"/>
              <a:gd name="connsiteY64" fmla="*/ 1276350 h 2162175"/>
              <a:gd name="connsiteX65" fmla="*/ 2495550 w 5755430"/>
              <a:gd name="connsiteY65" fmla="*/ 1228725 h 2162175"/>
              <a:gd name="connsiteX66" fmla="*/ 2514600 w 5755430"/>
              <a:gd name="connsiteY66" fmla="*/ 1200150 h 2162175"/>
              <a:gd name="connsiteX67" fmla="*/ 2571750 w 5755430"/>
              <a:gd name="connsiteY67" fmla="*/ 1181100 h 2162175"/>
              <a:gd name="connsiteX68" fmla="*/ 2771775 w 5755430"/>
              <a:gd name="connsiteY68" fmla="*/ 1181100 h 2162175"/>
              <a:gd name="connsiteX69" fmla="*/ 2828925 w 5755430"/>
              <a:gd name="connsiteY69" fmla="*/ 1162050 h 2162175"/>
              <a:gd name="connsiteX70" fmla="*/ 2867025 w 5755430"/>
              <a:gd name="connsiteY70" fmla="*/ 1152525 h 2162175"/>
              <a:gd name="connsiteX71" fmla="*/ 2895600 w 5755430"/>
              <a:gd name="connsiteY71" fmla="*/ 1143000 h 2162175"/>
              <a:gd name="connsiteX72" fmla="*/ 2924175 w 5755430"/>
              <a:gd name="connsiteY72" fmla="*/ 1123950 h 2162175"/>
              <a:gd name="connsiteX73" fmla="*/ 2933700 w 5755430"/>
              <a:gd name="connsiteY73" fmla="*/ 1152525 h 2162175"/>
              <a:gd name="connsiteX74" fmla="*/ 2943225 w 5755430"/>
              <a:gd name="connsiteY74" fmla="*/ 1247775 h 2162175"/>
              <a:gd name="connsiteX75" fmla="*/ 2952750 w 5755430"/>
              <a:gd name="connsiteY75" fmla="*/ 1276350 h 2162175"/>
              <a:gd name="connsiteX76" fmla="*/ 3009900 w 5755430"/>
              <a:gd name="connsiteY76" fmla="*/ 1295400 h 2162175"/>
              <a:gd name="connsiteX77" fmla="*/ 3038475 w 5755430"/>
              <a:gd name="connsiteY77" fmla="*/ 1304925 h 2162175"/>
              <a:gd name="connsiteX78" fmla="*/ 3190875 w 5755430"/>
              <a:gd name="connsiteY78" fmla="*/ 1285875 h 2162175"/>
              <a:gd name="connsiteX79" fmla="*/ 3248025 w 5755430"/>
              <a:gd name="connsiteY79" fmla="*/ 1247775 h 2162175"/>
              <a:gd name="connsiteX80" fmla="*/ 3295650 w 5755430"/>
              <a:gd name="connsiteY80" fmla="*/ 1162050 h 2162175"/>
              <a:gd name="connsiteX81" fmla="*/ 3276600 w 5755430"/>
              <a:gd name="connsiteY81" fmla="*/ 1133475 h 2162175"/>
              <a:gd name="connsiteX82" fmla="*/ 3295650 w 5755430"/>
              <a:gd name="connsiteY82" fmla="*/ 1104900 h 2162175"/>
              <a:gd name="connsiteX83" fmla="*/ 3314700 w 5755430"/>
              <a:gd name="connsiteY83" fmla="*/ 1038225 h 2162175"/>
              <a:gd name="connsiteX84" fmla="*/ 3381375 w 5755430"/>
              <a:gd name="connsiteY84" fmla="*/ 962025 h 2162175"/>
              <a:gd name="connsiteX85" fmla="*/ 3409950 w 5755430"/>
              <a:gd name="connsiteY85" fmla="*/ 952500 h 2162175"/>
              <a:gd name="connsiteX86" fmla="*/ 3771900 w 5755430"/>
              <a:gd name="connsiteY86" fmla="*/ 933450 h 2162175"/>
              <a:gd name="connsiteX87" fmla="*/ 3848100 w 5755430"/>
              <a:gd name="connsiteY87" fmla="*/ 923925 h 2162175"/>
              <a:gd name="connsiteX88" fmla="*/ 3905250 w 5755430"/>
              <a:gd name="connsiteY88" fmla="*/ 904875 h 2162175"/>
              <a:gd name="connsiteX89" fmla="*/ 3933825 w 5755430"/>
              <a:gd name="connsiteY89" fmla="*/ 895350 h 2162175"/>
              <a:gd name="connsiteX90" fmla="*/ 4000500 w 5755430"/>
              <a:gd name="connsiteY90" fmla="*/ 885825 h 2162175"/>
              <a:gd name="connsiteX91" fmla="*/ 4124325 w 5755430"/>
              <a:gd name="connsiteY91" fmla="*/ 876300 h 2162175"/>
              <a:gd name="connsiteX92" fmla="*/ 4162425 w 5755430"/>
              <a:gd name="connsiteY92" fmla="*/ 866775 h 2162175"/>
              <a:gd name="connsiteX93" fmla="*/ 4552950 w 5755430"/>
              <a:gd name="connsiteY93" fmla="*/ 847725 h 2162175"/>
              <a:gd name="connsiteX94" fmla="*/ 4591050 w 5755430"/>
              <a:gd name="connsiteY94" fmla="*/ 838200 h 2162175"/>
              <a:gd name="connsiteX95" fmla="*/ 4733925 w 5755430"/>
              <a:gd name="connsiteY95" fmla="*/ 847725 h 2162175"/>
              <a:gd name="connsiteX96" fmla="*/ 4743450 w 5755430"/>
              <a:gd name="connsiteY96" fmla="*/ 876300 h 2162175"/>
              <a:gd name="connsiteX97" fmla="*/ 4762500 w 5755430"/>
              <a:gd name="connsiteY97" fmla="*/ 942975 h 2162175"/>
              <a:gd name="connsiteX98" fmla="*/ 4791075 w 5755430"/>
              <a:gd name="connsiteY98" fmla="*/ 962025 h 2162175"/>
              <a:gd name="connsiteX99" fmla="*/ 4857750 w 5755430"/>
              <a:gd name="connsiteY99" fmla="*/ 942975 h 2162175"/>
              <a:gd name="connsiteX100" fmla="*/ 4886325 w 5755430"/>
              <a:gd name="connsiteY100" fmla="*/ 923925 h 2162175"/>
              <a:gd name="connsiteX101" fmla="*/ 4914900 w 5755430"/>
              <a:gd name="connsiteY101" fmla="*/ 866775 h 2162175"/>
              <a:gd name="connsiteX102" fmla="*/ 4943475 w 5755430"/>
              <a:gd name="connsiteY102" fmla="*/ 838200 h 2162175"/>
              <a:gd name="connsiteX103" fmla="*/ 5000625 w 5755430"/>
              <a:gd name="connsiteY103" fmla="*/ 819150 h 2162175"/>
              <a:gd name="connsiteX104" fmla="*/ 5305425 w 5755430"/>
              <a:gd name="connsiteY104" fmla="*/ 828675 h 2162175"/>
              <a:gd name="connsiteX105" fmla="*/ 5381625 w 5755430"/>
              <a:gd name="connsiteY105" fmla="*/ 838200 h 2162175"/>
              <a:gd name="connsiteX106" fmla="*/ 5657850 w 5755430"/>
              <a:gd name="connsiteY106" fmla="*/ 828675 h 2162175"/>
              <a:gd name="connsiteX107" fmla="*/ 5686425 w 5755430"/>
              <a:gd name="connsiteY107" fmla="*/ 809625 h 2162175"/>
              <a:gd name="connsiteX108" fmla="*/ 5705475 w 5755430"/>
              <a:gd name="connsiteY108" fmla="*/ 752475 h 2162175"/>
              <a:gd name="connsiteX109" fmla="*/ 5724525 w 5755430"/>
              <a:gd name="connsiteY109" fmla="*/ 381000 h 2162175"/>
              <a:gd name="connsiteX110" fmla="*/ 5734050 w 5755430"/>
              <a:gd name="connsiteY110" fmla="*/ 342900 h 2162175"/>
              <a:gd name="connsiteX111" fmla="*/ 5734050 w 5755430"/>
              <a:gd name="connsiteY111" fmla="*/ 152400 h 2162175"/>
              <a:gd name="connsiteX112" fmla="*/ 5715000 w 5755430"/>
              <a:gd name="connsiteY112" fmla="*/ 123825 h 2162175"/>
              <a:gd name="connsiteX113" fmla="*/ 5676900 w 5755430"/>
              <a:gd name="connsiteY113" fmla="*/ 114300 h 2162175"/>
              <a:gd name="connsiteX114" fmla="*/ 5648325 w 5755430"/>
              <a:gd name="connsiteY114" fmla="*/ 95250 h 2162175"/>
              <a:gd name="connsiteX115" fmla="*/ 5524500 w 5755430"/>
              <a:gd name="connsiteY115" fmla="*/ 95250 h 2162175"/>
              <a:gd name="connsiteX116" fmla="*/ 5495925 w 5755430"/>
              <a:gd name="connsiteY116" fmla="*/ 104775 h 2162175"/>
              <a:gd name="connsiteX117" fmla="*/ 5410200 w 5755430"/>
              <a:gd name="connsiteY117" fmla="*/ 161925 h 2162175"/>
              <a:gd name="connsiteX118" fmla="*/ 5381625 w 5755430"/>
              <a:gd name="connsiteY118" fmla="*/ 180975 h 2162175"/>
              <a:gd name="connsiteX119" fmla="*/ 5324475 w 5755430"/>
              <a:gd name="connsiteY119" fmla="*/ 200025 h 2162175"/>
              <a:gd name="connsiteX120" fmla="*/ 5038725 w 5755430"/>
              <a:gd name="connsiteY120" fmla="*/ 228600 h 2162175"/>
              <a:gd name="connsiteX121" fmla="*/ 4495800 w 5755430"/>
              <a:gd name="connsiteY121" fmla="*/ 238125 h 2162175"/>
              <a:gd name="connsiteX122" fmla="*/ 4352925 w 5755430"/>
              <a:gd name="connsiteY122" fmla="*/ 228600 h 2162175"/>
              <a:gd name="connsiteX123" fmla="*/ 4314825 w 5755430"/>
              <a:gd name="connsiteY123" fmla="*/ 171450 h 2162175"/>
              <a:gd name="connsiteX124" fmla="*/ 4276725 w 5755430"/>
              <a:gd name="connsiteY124" fmla="*/ 114300 h 2162175"/>
              <a:gd name="connsiteX125" fmla="*/ 4229100 w 5755430"/>
              <a:gd name="connsiteY125" fmla="*/ 57150 h 2162175"/>
              <a:gd name="connsiteX126" fmla="*/ 4171950 w 5755430"/>
              <a:gd name="connsiteY126" fmla="*/ 38100 h 2162175"/>
              <a:gd name="connsiteX127" fmla="*/ 4095750 w 5755430"/>
              <a:gd name="connsiteY127" fmla="*/ 19050 h 2162175"/>
              <a:gd name="connsiteX128" fmla="*/ 4029075 w 5755430"/>
              <a:gd name="connsiteY128" fmla="*/ 0 h 2162175"/>
              <a:gd name="connsiteX129" fmla="*/ 3867150 w 5755430"/>
              <a:gd name="connsiteY129" fmla="*/ 9525 h 2162175"/>
              <a:gd name="connsiteX130" fmla="*/ 3819525 w 5755430"/>
              <a:gd name="connsiteY130" fmla="*/ 104775 h 2162175"/>
              <a:gd name="connsiteX131" fmla="*/ 3810000 w 5755430"/>
              <a:gd name="connsiteY131" fmla="*/ 142875 h 2162175"/>
              <a:gd name="connsiteX132" fmla="*/ 3800475 w 5755430"/>
              <a:gd name="connsiteY132" fmla="*/ 219075 h 2162175"/>
              <a:gd name="connsiteX133" fmla="*/ 3743325 w 5755430"/>
              <a:gd name="connsiteY133" fmla="*/ 257175 h 2162175"/>
              <a:gd name="connsiteX134" fmla="*/ 3714750 w 5755430"/>
              <a:gd name="connsiteY134" fmla="*/ 276225 h 2162175"/>
              <a:gd name="connsiteX135" fmla="*/ 3505200 w 5755430"/>
              <a:gd name="connsiteY135" fmla="*/ 304800 h 2162175"/>
              <a:gd name="connsiteX136" fmla="*/ 3448050 w 5755430"/>
              <a:gd name="connsiteY136" fmla="*/ 323850 h 2162175"/>
              <a:gd name="connsiteX137" fmla="*/ 3381375 w 5755430"/>
              <a:gd name="connsiteY137" fmla="*/ 342900 h 2162175"/>
              <a:gd name="connsiteX138" fmla="*/ 3343275 w 5755430"/>
              <a:gd name="connsiteY138" fmla="*/ 361950 h 2162175"/>
              <a:gd name="connsiteX139" fmla="*/ 3286125 w 5755430"/>
              <a:gd name="connsiteY139" fmla="*/ 381000 h 2162175"/>
              <a:gd name="connsiteX140" fmla="*/ 3190875 w 5755430"/>
              <a:gd name="connsiteY140" fmla="*/ 419100 h 2162175"/>
              <a:gd name="connsiteX141" fmla="*/ 3133725 w 5755430"/>
              <a:gd name="connsiteY141" fmla="*/ 428625 h 2162175"/>
              <a:gd name="connsiteX142" fmla="*/ 2876550 w 5755430"/>
              <a:gd name="connsiteY142" fmla="*/ 419100 h 2162175"/>
              <a:gd name="connsiteX143" fmla="*/ 2867025 w 5755430"/>
              <a:gd name="connsiteY143" fmla="*/ 390525 h 2162175"/>
              <a:gd name="connsiteX144" fmla="*/ 2847975 w 5755430"/>
              <a:gd name="connsiteY144" fmla="*/ 266700 h 2162175"/>
              <a:gd name="connsiteX145" fmla="*/ 2838450 w 5755430"/>
              <a:gd name="connsiteY145" fmla="*/ 238125 h 2162175"/>
              <a:gd name="connsiteX146" fmla="*/ 2809875 w 5755430"/>
              <a:gd name="connsiteY146" fmla="*/ 228600 h 2162175"/>
              <a:gd name="connsiteX147" fmla="*/ 2781300 w 5755430"/>
              <a:gd name="connsiteY147" fmla="*/ 209550 h 2162175"/>
              <a:gd name="connsiteX148" fmla="*/ 2705100 w 5755430"/>
              <a:gd name="connsiteY148" fmla="*/ 190500 h 2162175"/>
              <a:gd name="connsiteX149" fmla="*/ 2514600 w 5755430"/>
              <a:gd name="connsiteY149" fmla="*/ 219075 h 2162175"/>
              <a:gd name="connsiteX150" fmla="*/ 2486025 w 5755430"/>
              <a:gd name="connsiteY150" fmla="*/ 238125 h 2162175"/>
              <a:gd name="connsiteX151" fmla="*/ 2428875 w 5755430"/>
              <a:gd name="connsiteY151" fmla="*/ 323850 h 2162175"/>
              <a:gd name="connsiteX152" fmla="*/ 2409825 w 5755430"/>
              <a:gd name="connsiteY152" fmla="*/ 352425 h 2162175"/>
              <a:gd name="connsiteX153" fmla="*/ 2381250 w 5755430"/>
              <a:gd name="connsiteY153" fmla="*/ 381000 h 2162175"/>
              <a:gd name="connsiteX154" fmla="*/ 2371725 w 5755430"/>
              <a:gd name="connsiteY154" fmla="*/ 409575 h 2162175"/>
              <a:gd name="connsiteX155" fmla="*/ 2333625 w 5755430"/>
              <a:gd name="connsiteY155" fmla="*/ 476250 h 2162175"/>
              <a:gd name="connsiteX156" fmla="*/ 2286000 w 5755430"/>
              <a:gd name="connsiteY156" fmla="*/ 561975 h 2162175"/>
              <a:gd name="connsiteX157" fmla="*/ 2257425 w 5755430"/>
              <a:gd name="connsiteY157" fmla="*/ 571500 h 2162175"/>
              <a:gd name="connsiteX158" fmla="*/ 2228850 w 5755430"/>
              <a:gd name="connsiteY158" fmla="*/ 590550 h 2162175"/>
              <a:gd name="connsiteX159" fmla="*/ 2171700 w 5755430"/>
              <a:gd name="connsiteY159" fmla="*/ 609600 h 2162175"/>
              <a:gd name="connsiteX160" fmla="*/ 2143125 w 5755430"/>
              <a:gd name="connsiteY160" fmla="*/ 619125 h 2162175"/>
              <a:gd name="connsiteX161" fmla="*/ 2066925 w 5755430"/>
              <a:gd name="connsiteY161" fmla="*/ 638175 h 2162175"/>
              <a:gd name="connsiteX162" fmla="*/ 2019300 w 5755430"/>
              <a:gd name="connsiteY162" fmla="*/ 704850 h 2162175"/>
              <a:gd name="connsiteX163" fmla="*/ 1990725 w 5755430"/>
              <a:gd name="connsiteY163" fmla="*/ 723900 h 2162175"/>
              <a:gd name="connsiteX164" fmla="*/ 1933575 w 5755430"/>
              <a:gd name="connsiteY164" fmla="*/ 733425 h 2162175"/>
              <a:gd name="connsiteX165" fmla="*/ 1905000 w 5755430"/>
              <a:gd name="connsiteY165" fmla="*/ 723900 h 2162175"/>
              <a:gd name="connsiteX166" fmla="*/ 1876425 w 5755430"/>
              <a:gd name="connsiteY166" fmla="*/ 666750 h 2162175"/>
              <a:gd name="connsiteX167" fmla="*/ 1857375 w 5755430"/>
              <a:gd name="connsiteY167" fmla="*/ 638175 h 2162175"/>
              <a:gd name="connsiteX168" fmla="*/ 1819275 w 5755430"/>
              <a:gd name="connsiteY168" fmla="*/ 552450 h 2162175"/>
              <a:gd name="connsiteX169" fmla="*/ 1790700 w 5755430"/>
              <a:gd name="connsiteY169" fmla="*/ 533400 h 2162175"/>
              <a:gd name="connsiteX170" fmla="*/ 1733550 w 5755430"/>
              <a:gd name="connsiteY170" fmla="*/ 514350 h 2162175"/>
              <a:gd name="connsiteX171" fmla="*/ 1704975 w 5755430"/>
              <a:gd name="connsiteY171" fmla="*/ 495300 h 2162175"/>
              <a:gd name="connsiteX172" fmla="*/ 1666875 w 5755430"/>
              <a:gd name="connsiteY172" fmla="*/ 485775 h 2162175"/>
              <a:gd name="connsiteX173" fmla="*/ 1438275 w 5755430"/>
              <a:gd name="connsiteY173" fmla="*/ 495300 h 2162175"/>
              <a:gd name="connsiteX174" fmla="*/ 1381125 w 5755430"/>
              <a:gd name="connsiteY174" fmla="*/ 523875 h 2162175"/>
              <a:gd name="connsiteX175" fmla="*/ 1352550 w 5755430"/>
              <a:gd name="connsiteY175" fmla="*/ 552450 h 2162175"/>
              <a:gd name="connsiteX176" fmla="*/ 1266825 w 5755430"/>
              <a:gd name="connsiteY176" fmla="*/ 609600 h 2162175"/>
              <a:gd name="connsiteX177" fmla="*/ 1238250 w 5755430"/>
              <a:gd name="connsiteY177" fmla="*/ 628650 h 2162175"/>
              <a:gd name="connsiteX178" fmla="*/ 1152525 w 5755430"/>
              <a:gd name="connsiteY178" fmla="*/ 704850 h 2162175"/>
              <a:gd name="connsiteX179" fmla="*/ 1104900 w 5755430"/>
              <a:gd name="connsiteY179" fmla="*/ 790575 h 2162175"/>
              <a:gd name="connsiteX180" fmla="*/ 1114425 w 5755430"/>
              <a:gd name="connsiteY180" fmla="*/ 876300 h 2162175"/>
              <a:gd name="connsiteX181" fmla="*/ 1123950 w 5755430"/>
              <a:gd name="connsiteY181" fmla="*/ 904875 h 2162175"/>
              <a:gd name="connsiteX182" fmla="*/ 1152525 w 5755430"/>
              <a:gd name="connsiteY182" fmla="*/ 923925 h 2162175"/>
              <a:gd name="connsiteX183" fmla="*/ 1171575 w 5755430"/>
              <a:gd name="connsiteY183" fmla="*/ 952500 h 2162175"/>
              <a:gd name="connsiteX184" fmla="*/ 1171575 w 5755430"/>
              <a:gd name="connsiteY184" fmla="*/ 1057275 h 2162175"/>
              <a:gd name="connsiteX185" fmla="*/ 1143000 w 5755430"/>
              <a:gd name="connsiteY185" fmla="*/ 1066800 h 2162175"/>
              <a:gd name="connsiteX186" fmla="*/ 828675 w 5755430"/>
              <a:gd name="connsiteY186" fmla="*/ 1047750 h 2162175"/>
              <a:gd name="connsiteX187" fmla="*/ 800100 w 5755430"/>
              <a:gd name="connsiteY187" fmla="*/ 1038225 h 2162175"/>
              <a:gd name="connsiteX188" fmla="*/ 771525 w 5755430"/>
              <a:gd name="connsiteY188" fmla="*/ 1019175 h 2162175"/>
              <a:gd name="connsiteX189" fmla="*/ 762000 w 5755430"/>
              <a:gd name="connsiteY189" fmla="*/ 990600 h 2162175"/>
              <a:gd name="connsiteX190" fmla="*/ 666750 w 5755430"/>
              <a:gd name="connsiteY190" fmla="*/ 952500 h 2162175"/>
              <a:gd name="connsiteX191" fmla="*/ 638175 w 5755430"/>
              <a:gd name="connsiteY191" fmla="*/ 942975 h 2162175"/>
              <a:gd name="connsiteX192" fmla="*/ 457200 w 5755430"/>
              <a:gd name="connsiteY192" fmla="*/ 933450 h 2162175"/>
              <a:gd name="connsiteX193" fmla="*/ 447675 w 5755430"/>
              <a:gd name="connsiteY193" fmla="*/ 1066800 h 2162175"/>
              <a:gd name="connsiteX194" fmla="*/ 466725 w 5755430"/>
              <a:gd name="connsiteY194" fmla="*/ 12858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5755430" h="2162175">
                <a:moveTo>
                  <a:pt x="685800" y="942975"/>
                </a:moveTo>
                <a:lnTo>
                  <a:pt x="685800" y="942975"/>
                </a:lnTo>
                <a:cubicBezTo>
                  <a:pt x="519586" y="924507"/>
                  <a:pt x="581637" y="927251"/>
                  <a:pt x="314325" y="942975"/>
                </a:cubicBezTo>
                <a:cubicBezTo>
                  <a:pt x="301257" y="943744"/>
                  <a:pt x="288764" y="948738"/>
                  <a:pt x="276225" y="952500"/>
                </a:cubicBezTo>
                <a:cubicBezTo>
                  <a:pt x="256991" y="958270"/>
                  <a:pt x="219075" y="971550"/>
                  <a:pt x="219075" y="971550"/>
                </a:cubicBezTo>
                <a:cubicBezTo>
                  <a:pt x="209550" y="977900"/>
                  <a:pt x="199056" y="982995"/>
                  <a:pt x="190500" y="990600"/>
                </a:cubicBezTo>
                <a:cubicBezTo>
                  <a:pt x="92633" y="1077593"/>
                  <a:pt x="169628" y="1023565"/>
                  <a:pt x="104775" y="1066800"/>
                </a:cubicBezTo>
                <a:cubicBezTo>
                  <a:pt x="101600" y="1076325"/>
                  <a:pt x="100819" y="1087021"/>
                  <a:pt x="95250" y="1095375"/>
                </a:cubicBezTo>
                <a:cubicBezTo>
                  <a:pt x="62376" y="1144685"/>
                  <a:pt x="53937" y="1105015"/>
                  <a:pt x="28575" y="1181100"/>
                </a:cubicBezTo>
                <a:lnTo>
                  <a:pt x="9525" y="1238250"/>
                </a:lnTo>
                <a:lnTo>
                  <a:pt x="0" y="1266825"/>
                </a:lnTo>
                <a:cubicBezTo>
                  <a:pt x="3175" y="1317625"/>
                  <a:pt x="2648" y="1368793"/>
                  <a:pt x="9525" y="1419225"/>
                </a:cubicBezTo>
                <a:lnTo>
                  <a:pt x="38100" y="1504950"/>
                </a:lnTo>
                <a:cubicBezTo>
                  <a:pt x="41720" y="1515810"/>
                  <a:pt x="52030" y="1523286"/>
                  <a:pt x="57150" y="1533525"/>
                </a:cubicBezTo>
                <a:cubicBezTo>
                  <a:pt x="61640" y="1542505"/>
                  <a:pt x="62185" y="1553120"/>
                  <a:pt x="66675" y="1562100"/>
                </a:cubicBezTo>
                <a:cubicBezTo>
                  <a:pt x="71795" y="1572339"/>
                  <a:pt x="81076" y="1580214"/>
                  <a:pt x="85725" y="1590675"/>
                </a:cubicBezTo>
                <a:cubicBezTo>
                  <a:pt x="101342" y="1625813"/>
                  <a:pt x="115176" y="1689430"/>
                  <a:pt x="123825" y="1724025"/>
                </a:cubicBezTo>
                <a:cubicBezTo>
                  <a:pt x="126260" y="1733765"/>
                  <a:pt x="128860" y="1743620"/>
                  <a:pt x="133350" y="1752600"/>
                </a:cubicBezTo>
                <a:cubicBezTo>
                  <a:pt x="138470" y="1762839"/>
                  <a:pt x="147751" y="1770714"/>
                  <a:pt x="152400" y="1781175"/>
                </a:cubicBezTo>
                <a:cubicBezTo>
                  <a:pt x="160555" y="1799525"/>
                  <a:pt x="165100" y="1819275"/>
                  <a:pt x="171450" y="1838325"/>
                </a:cubicBezTo>
                <a:cubicBezTo>
                  <a:pt x="174625" y="1847850"/>
                  <a:pt x="175406" y="1858546"/>
                  <a:pt x="180975" y="1866900"/>
                </a:cubicBezTo>
                <a:lnTo>
                  <a:pt x="238125" y="1952625"/>
                </a:lnTo>
                <a:cubicBezTo>
                  <a:pt x="244475" y="1962150"/>
                  <a:pt x="249080" y="1973105"/>
                  <a:pt x="257175" y="1981200"/>
                </a:cubicBezTo>
                <a:cubicBezTo>
                  <a:pt x="328080" y="2052105"/>
                  <a:pt x="238316" y="1965036"/>
                  <a:pt x="323850" y="2038350"/>
                </a:cubicBezTo>
                <a:cubicBezTo>
                  <a:pt x="433079" y="2131975"/>
                  <a:pt x="283289" y="2007314"/>
                  <a:pt x="371475" y="2095500"/>
                </a:cubicBezTo>
                <a:cubicBezTo>
                  <a:pt x="389939" y="2113964"/>
                  <a:pt x="405384" y="2116328"/>
                  <a:pt x="428625" y="2124075"/>
                </a:cubicBezTo>
                <a:cubicBezTo>
                  <a:pt x="438150" y="2130425"/>
                  <a:pt x="446156" y="2140113"/>
                  <a:pt x="457200" y="2143125"/>
                </a:cubicBezTo>
                <a:cubicBezTo>
                  <a:pt x="481896" y="2149860"/>
                  <a:pt x="508151" y="2148442"/>
                  <a:pt x="533400" y="2152650"/>
                </a:cubicBezTo>
                <a:cubicBezTo>
                  <a:pt x="546313" y="2154802"/>
                  <a:pt x="558800" y="2159000"/>
                  <a:pt x="571500" y="2162175"/>
                </a:cubicBezTo>
                <a:cubicBezTo>
                  <a:pt x="631825" y="2159000"/>
                  <a:pt x="692497" y="2159847"/>
                  <a:pt x="752475" y="2152650"/>
                </a:cubicBezTo>
                <a:cubicBezTo>
                  <a:pt x="772412" y="2150258"/>
                  <a:pt x="809625" y="2133600"/>
                  <a:pt x="809625" y="2133600"/>
                </a:cubicBezTo>
                <a:lnTo>
                  <a:pt x="866775" y="2095500"/>
                </a:lnTo>
                <a:cubicBezTo>
                  <a:pt x="876300" y="2089150"/>
                  <a:pt x="885111" y="2081570"/>
                  <a:pt x="895350" y="2076450"/>
                </a:cubicBezTo>
                <a:cubicBezTo>
                  <a:pt x="908050" y="2070100"/>
                  <a:pt x="921896" y="2065653"/>
                  <a:pt x="933450" y="2057400"/>
                </a:cubicBezTo>
                <a:cubicBezTo>
                  <a:pt x="995880" y="2012807"/>
                  <a:pt x="929303" y="2039732"/>
                  <a:pt x="990600" y="2019300"/>
                </a:cubicBezTo>
                <a:cubicBezTo>
                  <a:pt x="1000125" y="2012950"/>
                  <a:pt x="1012024" y="2009189"/>
                  <a:pt x="1019175" y="2000250"/>
                </a:cubicBezTo>
                <a:cubicBezTo>
                  <a:pt x="1056120" y="1954068"/>
                  <a:pt x="994930" y="1982932"/>
                  <a:pt x="1057275" y="1962150"/>
                </a:cubicBezTo>
                <a:cubicBezTo>
                  <a:pt x="1092200" y="1909762"/>
                  <a:pt x="1057275" y="1954212"/>
                  <a:pt x="1104900" y="1914525"/>
                </a:cubicBezTo>
                <a:cubicBezTo>
                  <a:pt x="1115248" y="1905901"/>
                  <a:pt x="1124851" y="1896298"/>
                  <a:pt x="1133475" y="1885950"/>
                </a:cubicBezTo>
                <a:cubicBezTo>
                  <a:pt x="1140804" y="1877156"/>
                  <a:pt x="1143586" y="1864526"/>
                  <a:pt x="1152525" y="1857375"/>
                </a:cubicBezTo>
                <a:cubicBezTo>
                  <a:pt x="1160365" y="1851103"/>
                  <a:pt x="1171076" y="1848423"/>
                  <a:pt x="1181100" y="1847850"/>
                </a:cubicBezTo>
                <a:cubicBezTo>
                  <a:pt x="1282584" y="1842051"/>
                  <a:pt x="1384300" y="1841500"/>
                  <a:pt x="1485900" y="1838325"/>
                </a:cubicBezTo>
                <a:cubicBezTo>
                  <a:pt x="1495425" y="1831975"/>
                  <a:pt x="1506380" y="1827370"/>
                  <a:pt x="1514475" y="1819275"/>
                </a:cubicBezTo>
                <a:cubicBezTo>
                  <a:pt x="1529995" y="1803755"/>
                  <a:pt x="1537885" y="1782783"/>
                  <a:pt x="1543050" y="1762125"/>
                </a:cubicBezTo>
                <a:cubicBezTo>
                  <a:pt x="1550893" y="1730754"/>
                  <a:pt x="1556439" y="1688488"/>
                  <a:pt x="1562100" y="1657350"/>
                </a:cubicBezTo>
                <a:cubicBezTo>
                  <a:pt x="1564996" y="1641422"/>
                  <a:pt x="1567698" y="1625431"/>
                  <a:pt x="1571625" y="1609725"/>
                </a:cubicBezTo>
                <a:cubicBezTo>
                  <a:pt x="1576790" y="1589067"/>
                  <a:pt x="1584680" y="1568095"/>
                  <a:pt x="1600200" y="1552575"/>
                </a:cubicBezTo>
                <a:cubicBezTo>
                  <a:pt x="1622841" y="1529934"/>
                  <a:pt x="1657631" y="1523906"/>
                  <a:pt x="1685925" y="1514475"/>
                </a:cubicBezTo>
                <a:cubicBezTo>
                  <a:pt x="1772628" y="1485574"/>
                  <a:pt x="1635690" y="1529907"/>
                  <a:pt x="1762125" y="1495425"/>
                </a:cubicBezTo>
                <a:cubicBezTo>
                  <a:pt x="1781498" y="1490141"/>
                  <a:pt x="1800225" y="1482725"/>
                  <a:pt x="1819275" y="1476375"/>
                </a:cubicBezTo>
                <a:lnTo>
                  <a:pt x="1847850" y="1466850"/>
                </a:lnTo>
                <a:cubicBezTo>
                  <a:pt x="1857375" y="1460500"/>
                  <a:pt x="1865133" y="1449682"/>
                  <a:pt x="1876425" y="1447800"/>
                </a:cubicBezTo>
                <a:cubicBezTo>
                  <a:pt x="1911632" y="1441932"/>
                  <a:pt x="1933838" y="1500582"/>
                  <a:pt x="1943100" y="1514475"/>
                </a:cubicBezTo>
                <a:cubicBezTo>
                  <a:pt x="1955800" y="1533525"/>
                  <a:pt x="2000250" y="1552575"/>
                  <a:pt x="2000250" y="1552575"/>
                </a:cubicBezTo>
                <a:cubicBezTo>
                  <a:pt x="2028825" y="1549400"/>
                  <a:pt x="2057615" y="1547777"/>
                  <a:pt x="2085975" y="1543050"/>
                </a:cubicBezTo>
                <a:cubicBezTo>
                  <a:pt x="2095879" y="1541399"/>
                  <a:pt x="2106710" y="1539797"/>
                  <a:pt x="2114550" y="1533525"/>
                </a:cubicBezTo>
                <a:cubicBezTo>
                  <a:pt x="2123489" y="1526374"/>
                  <a:pt x="2128480" y="1515189"/>
                  <a:pt x="2133600" y="1504950"/>
                </a:cubicBezTo>
                <a:cubicBezTo>
                  <a:pt x="2138090" y="1495970"/>
                  <a:pt x="2139950" y="1485900"/>
                  <a:pt x="2143125" y="1476375"/>
                </a:cubicBezTo>
                <a:cubicBezTo>
                  <a:pt x="2150563" y="1416871"/>
                  <a:pt x="2132920" y="1401827"/>
                  <a:pt x="2181225" y="1381125"/>
                </a:cubicBezTo>
                <a:cubicBezTo>
                  <a:pt x="2193257" y="1375968"/>
                  <a:pt x="2206786" y="1375362"/>
                  <a:pt x="2219325" y="1371600"/>
                </a:cubicBezTo>
                <a:cubicBezTo>
                  <a:pt x="2238559" y="1365830"/>
                  <a:pt x="2276475" y="1352550"/>
                  <a:pt x="2276475" y="1352550"/>
                </a:cubicBezTo>
                <a:cubicBezTo>
                  <a:pt x="2286000" y="1346200"/>
                  <a:pt x="2294331" y="1337520"/>
                  <a:pt x="2305050" y="1333500"/>
                </a:cubicBezTo>
                <a:cubicBezTo>
                  <a:pt x="2320209" y="1327816"/>
                  <a:pt x="2336871" y="1327487"/>
                  <a:pt x="2352675" y="1323975"/>
                </a:cubicBezTo>
                <a:cubicBezTo>
                  <a:pt x="2365454" y="1321135"/>
                  <a:pt x="2378075" y="1317625"/>
                  <a:pt x="2390775" y="1314450"/>
                </a:cubicBezTo>
                <a:cubicBezTo>
                  <a:pt x="2409825" y="1301750"/>
                  <a:pt x="2435225" y="1295400"/>
                  <a:pt x="2447925" y="1276350"/>
                </a:cubicBezTo>
                <a:cubicBezTo>
                  <a:pt x="2473325" y="1238250"/>
                  <a:pt x="2457450" y="1254125"/>
                  <a:pt x="2495550" y="1228725"/>
                </a:cubicBezTo>
                <a:cubicBezTo>
                  <a:pt x="2501900" y="1219200"/>
                  <a:pt x="2504892" y="1206217"/>
                  <a:pt x="2514600" y="1200150"/>
                </a:cubicBezTo>
                <a:cubicBezTo>
                  <a:pt x="2531628" y="1189507"/>
                  <a:pt x="2571750" y="1181100"/>
                  <a:pt x="2571750" y="1181100"/>
                </a:cubicBezTo>
                <a:cubicBezTo>
                  <a:pt x="2663223" y="1191264"/>
                  <a:pt x="2671709" y="1197778"/>
                  <a:pt x="2771775" y="1181100"/>
                </a:cubicBezTo>
                <a:cubicBezTo>
                  <a:pt x="2791582" y="1177799"/>
                  <a:pt x="2809875" y="1168400"/>
                  <a:pt x="2828925" y="1162050"/>
                </a:cubicBezTo>
                <a:cubicBezTo>
                  <a:pt x="2841344" y="1157910"/>
                  <a:pt x="2854438" y="1156121"/>
                  <a:pt x="2867025" y="1152525"/>
                </a:cubicBezTo>
                <a:cubicBezTo>
                  <a:pt x="2876679" y="1149767"/>
                  <a:pt x="2886075" y="1146175"/>
                  <a:pt x="2895600" y="1143000"/>
                </a:cubicBezTo>
                <a:cubicBezTo>
                  <a:pt x="2905125" y="1136650"/>
                  <a:pt x="2913069" y="1121174"/>
                  <a:pt x="2924175" y="1123950"/>
                </a:cubicBezTo>
                <a:cubicBezTo>
                  <a:pt x="2933915" y="1126385"/>
                  <a:pt x="2932173" y="1142602"/>
                  <a:pt x="2933700" y="1152525"/>
                </a:cubicBezTo>
                <a:cubicBezTo>
                  <a:pt x="2938552" y="1184062"/>
                  <a:pt x="2938373" y="1216238"/>
                  <a:pt x="2943225" y="1247775"/>
                </a:cubicBezTo>
                <a:cubicBezTo>
                  <a:pt x="2944752" y="1257698"/>
                  <a:pt x="2944580" y="1270514"/>
                  <a:pt x="2952750" y="1276350"/>
                </a:cubicBezTo>
                <a:cubicBezTo>
                  <a:pt x="2969090" y="1288022"/>
                  <a:pt x="2990850" y="1289050"/>
                  <a:pt x="3009900" y="1295400"/>
                </a:cubicBezTo>
                <a:lnTo>
                  <a:pt x="3038475" y="1304925"/>
                </a:lnTo>
                <a:cubicBezTo>
                  <a:pt x="3042430" y="1304621"/>
                  <a:pt x="3154528" y="1306068"/>
                  <a:pt x="3190875" y="1285875"/>
                </a:cubicBezTo>
                <a:cubicBezTo>
                  <a:pt x="3210889" y="1274756"/>
                  <a:pt x="3248025" y="1247775"/>
                  <a:pt x="3248025" y="1247775"/>
                </a:cubicBezTo>
                <a:cubicBezTo>
                  <a:pt x="3291694" y="1182271"/>
                  <a:pt x="3278885" y="1212345"/>
                  <a:pt x="3295650" y="1162050"/>
                </a:cubicBezTo>
                <a:cubicBezTo>
                  <a:pt x="3289300" y="1152525"/>
                  <a:pt x="3276600" y="1144923"/>
                  <a:pt x="3276600" y="1133475"/>
                </a:cubicBezTo>
                <a:cubicBezTo>
                  <a:pt x="3276600" y="1122027"/>
                  <a:pt x="3291141" y="1115422"/>
                  <a:pt x="3295650" y="1104900"/>
                </a:cubicBezTo>
                <a:cubicBezTo>
                  <a:pt x="3304898" y="1083321"/>
                  <a:pt x="3303115" y="1059078"/>
                  <a:pt x="3314700" y="1038225"/>
                </a:cubicBezTo>
                <a:cubicBezTo>
                  <a:pt x="3336681" y="998660"/>
                  <a:pt x="3344985" y="980220"/>
                  <a:pt x="3381375" y="962025"/>
                </a:cubicBezTo>
                <a:cubicBezTo>
                  <a:pt x="3390355" y="957535"/>
                  <a:pt x="3400072" y="954296"/>
                  <a:pt x="3409950" y="952500"/>
                </a:cubicBezTo>
                <a:cubicBezTo>
                  <a:pt x="3515372" y="933332"/>
                  <a:pt x="3703851" y="935718"/>
                  <a:pt x="3771900" y="933450"/>
                </a:cubicBezTo>
                <a:cubicBezTo>
                  <a:pt x="3797300" y="930275"/>
                  <a:pt x="3823071" y="929288"/>
                  <a:pt x="3848100" y="923925"/>
                </a:cubicBezTo>
                <a:cubicBezTo>
                  <a:pt x="3867735" y="919718"/>
                  <a:pt x="3886200" y="911225"/>
                  <a:pt x="3905250" y="904875"/>
                </a:cubicBezTo>
                <a:lnTo>
                  <a:pt x="3933825" y="895350"/>
                </a:lnTo>
                <a:cubicBezTo>
                  <a:pt x="3955124" y="888250"/>
                  <a:pt x="3978161" y="888059"/>
                  <a:pt x="4000500" y="885825"/>
                </a:cubicBezTo>
                <a:cubicBezTo>
                  <a:pt x="4041691" y="881706"/>
                  <a:pt x="4083050" y="879475"/>
                  <a:pt x="4124325" y="876300"/>
                </a:cubicBezTo>
                <a:cubicBezTo>
                  <a:pt x="4137025" y="873125"/>
                  <a:pt x="4149545" y="869117"/>
                  <a:pt x="4162425" y="866775"/>
                </a:cubicBezTo>
                <a:cubicBezTo>
                  <a:pt x="4291636" y="843282"/>
                  <a:pt x="4420123" y="851632"/>
                  <a:pt x="4552950" y="847725"/>
                </a:cubicBezTo>
                <a:cubicBezTo>
                  <a:pt x="4565650" y="844550"/>
                  <a:pt x="4577959" y="838200"/>
                  <a:pt x="4591050" y="838200"/>
                </a:cubicBezTo>
                <a:cubicBezTo>
                  <a:pt x="4638781" y="838200"/>
                  <a:pt x="4687619" y="836149"/>
                  <a:pt x="4733925" y="847725"/>
                </a:cubicBezTo>
                <a:cubicBezTo>
                  <a:pt x="4743665" y="850160"/>
                  <a:pt x="4740692" y="866646"/>
                  <a:pt x="4743450" y="876300"/>
                </a:cubicBezTo>
                <a:cubicBezTo>
                  <a:pt x="4744211" y="878962"/>
                  <a:pt x="4757425" y="936631"/>
                  <a:pt x="4762500" y="942975"/>
                </a:cubicBezTo>
                <a:cubicBezTo>
                  <a:pt x="4769651" y="951914"/>
                  <a:pt x="4781550" y="955675"/>
                  <a:pt x="4791075" y="962025"/>
                </a:cubicBezTo>
                <a:cubicBezTo>
                  <a:pt x="4803282" y="958973"/>
                  <a:pt x="4844085" y="949807"/>
                  <a:pt x="4857750" y="942975"/>
                </a:cubicBezTo>
                <a:cubicBezTo>
                  <a:pt x="4867989" y="937855"/>
                  <a:pt x="4876800" y="930275"/>
                  <a:pt x="4886325" y="923925"/>
                </a:cubicBezTo>
                <a:cubicBezTo>
                  <a:pt x="4895871" y="895286"/>
                  <a:pt x="4894384" y="891394"/>
                  <a:pt x="4914900" y="866775"/>
                </a:cubicBezTo>
                <a:cubicBezTo>
                  <a:pt x="4923524" y="856427"/>
                  <a:pt x="4931700" y="844742"/>
                  <a:pt x="4943475" y="838200"/>
                </a:cubicBezTo>
                <a:cubicBezTo>
                  <a:pt x="4961028" y="828448"/>
                  <a:pt x="5000625" y="819150"/>
                  <a:pt x="5000625" y="819150"/>
                </a:cubicBezTo>
                <a:lnTo>
                  <a:pt x="5305425" y="828675"/>
                </a:lnTo>
                <a:cubicBezTo>
                  <a:pt x="5330991" y="829953"/>
                  <a:pt x="5356027" y="838200"/>
                  <a:pt x="5381625" y="838200"/>
                </a:cubicBezTo>
                <a:cubicBezTo>
                  <a:pt x="5473755" y="838200"/>
                  <a:pt x="5565775" y="831850"/>
                  <a:pt x="5657850" y="828675"/>
                </a:cubicBezTo>
                <a:cubicBezTo>
                  <a:pt x="5667375" y="822325"/>
                  <a:pt x="5680358" y="819333"/>
                  <a:pt x="5686425" y="809625"/>
                </a:cubicBezTo>
                <a:cubicBezTo>
                  <a:pt x="5697068" y="792597"/>
                  <a:pt x="5705475" y="752475"/>
                  <a:pt x="5705475" y="752475"/>
                </a:cubicBezTo>
                <a:cubicBezTo>
                  <a:pt x="5709135" y="639026"/>
                  <a:pt x="5704525" y="501002"/>
                  <a:pt x="5724525" y="381000"/>
                </a:cubicBezTo>
                <a:cubicBezTo>
                  <a:pt x="5726677" y="368087"/>
                  <a:pt x="5730875" y="355600"/>
                  <a:pt x="5734050" y="342900"/>
                </a:cubicBezTo>
                <a:cubicBezTo>
                  <a:pt x="5737298" y="294182"/>
                  <a:pt x="5755430" y="209414"/>
                  <a:pt x="5734050" y="152400"/>
                </a:cubicBezTo>
                <a:cubicBezTo>
                  <a:pt x="5730030" y="141681"/>
                  <a:pt x="5724525" y="130175"/>
                  <a:pt x="5715000" y="123825"/>
                </a:cubicBezTo>
                <a:cubicBezTo>
                  <a:pt x="5704108" y="116563"/>
                  <a:pt x="5689600" y="117475"/>
                  <a:pt x="5676900" y="114300"/>
                </a:cubicBezTo>
                <a:cubicBezTo>
                  <a:pt x="5667375" y="107950"/>
                  <a:pt x="5658564" y="100370"/>
                  <a:pt x="5648325" y="95250"/>
                </a:cubicBezTo>
                <a:cubicBezTo>
                  <a:pt x="5605825" y="74000"/>
                  <a:pt x="5577792" y="89921"/>
                  <a:pt x="5524500" y="95250"/>
                </a:cubicBezTo>
                <a:cubicBezTo>
                  <a:pt x="5514975" y="98425"/>
                  <a:pt x="5504702" y="99899"/>
                  <a:pt x="5495925" y="104775"/>
                </a:cubicBezTo>
                <a:lnTo>
                  <a:pt x="5410200" y="161925"/>
                </a:lnTo>
                <a:cubicBezTo>
                  <a:pt x="5400675" y="168275"/>
                  <a:pt x="5392485" y="177355"/>
                  <a:pt x="5381625" y="180975"/>
                </a:cubicBezTo>
                <a:lnTo>
                  <a:pt x="5324475" y="200025"/>
                </a:lnTo>
                <a:cubicBezTo>
                  <a:pt x="5225261" y="266168"/>
                  <a:pt x="5301813" y="222336"/>
                  <a:pt x="5038725" y="228600"/>
                </a:cubicBezTo>
                <a:lnTo>
                  <a:pt x="4495800" y="238125"/>
                </a:lnTo>
                <a:cubicBezTo>
                  <a:pt x="4448175" y="234950"/>
                  <a:pt x="4399519" y="238954"/>
                  <a:pt x="4352925" y="228600"/>
                </a:cubicBezTo>
                <a:cubicBezTo>
                  <a:pt x="4320771" y="221455"/>
                  <a:pt x="4325986" y="191540"/>
                  <a:pt x="4314825" y="171450"/>
                </a:cubicBezTo>
                <a:cubicBezTo>
                  <a:pt x="4303706" y="151436"/>
                  <a:pt x="4289425" y="133350"/>
                  <a:pt x="4276725" y="114300"/>
                </a:cubicBezTo>
                <a:cubicBezTo>
                  <a:pt x="4264868" y="96515"/>
                  <a:pt x="4248513" y="67935"/>
                  <a:pt x="4229100" y="57150"/>
                </a:cubicBezTo>
                <a:cubicBezTo>
                  <a:pt x="4211547" y="47398"/>
                  <a:pt x="4191000" y="44450"/>
                  <a:pt x="4171950" y="38100"/>
                </a:cubicBezTo>
                <a:cubicBezTo>
                  <a:pt x="4147112" y="29821"/>
                  <a:pt x="4121150" y="25400"/>
                  <a:pt x="4095750" y="19050"/>
                </a:cubicBezTo>
                <a:cubicBezTo>
                  <a:pt x="4047910" y="7090"/>
                  <a:pt x="4070069" y="13665"/>
                  <a:pt x="4029075" y="0"/>
                </a:cubicBezTo>
                <a:cubicBezTo>
                  <a:pt x="3975100" y="3175"/>
                  <a:pt x="3920620" y="1504"/>
                  <a:pt x="3867150" y="9525"/>
                </a:cubicBezTo>
                <a:cubicBezTo>
                  <a:pt x="3823549" y="16065"/>
                  <a:pt x="3825895" y="79296"/>
                  <a:pt x="3819525" y="104775"/>
                </a:cubicBezTo>
                <a:lnTo>
                  <a:pt x="3810000" y="142875"/>
                </a:lnTo>
                <a:cubicBezTo>
                  <a:pt x="3803792" y="167708"/>
                  <a:pt x="3813373" y="196964"/>
                  <a:pt x="3800475" y="219075"/>
                </a:cubicBezTo>
                <a:cubicBezTo>
                  <a:pt x="3788939" y="238851"/>
                  <a:pt x="3762375" y="244475"/>
                  <a:pt x="3743325" y="257175"/>
                </a:cubicBezTo>
                <a:cubicBezTo>
                  <a:pt x="3733800" y="263525"/>
                  <a:pt x="3725610" y="272605"/>
                  <a:pt x="3714750" y="276225"/>
                </a:cubicBezTo>
                <a:cubicBezTo>
                  <a:pt x="3609313" y="311371"/>
                  <a:pt x="3677641" y="294022"/>
                  <a:pt x="3505200" y="304800"/>
                </a:cubicBezTo>
                <a:lnTo>
                  <a:pt x="3448050" y="323850"/>
                </a:lnTo>
                <a:cubicBezTo>
                  <a:pt x="3411799" y="335934"/>
                  <a:pt x="3413480" y="329141"/>
                  <a:pt x="3381375" y="342900"/>
                </a:cubicBezTo>
                <a:cubicBezTo>
                  <a:pt x="3368324" y="348493"/>
                  <a:pt x="3356458" y="356677"/>
                  <a:pt x="3343275" y="361950"/>
                </a:cubicBezTo>
                <a:cubicBezTo>
                  <a:pt x="3324631" y="369408"/>
                  <a:pt x="3304086" y="372020"/>
                  <a:pt x="3286125" y="381000"/>
                </a:cubicBezTo>
                <a:cubicBezTo>
                  <a:pt x="3255033" y="396546"/>
                  <a:pt x="3226185" y="413215"/>
                  <a:pt x="3190875" y="419100"/>
                </a:cubicBezTo>
                <a:lnTo>
                  <a:pt x="3133725" y="428625"/>
                </a:lnTo>
                <a:cubicBezTo>
                  <a:pt x="3048000" y="425450"/>
                  <a:pt x="2961472" y="431232"/>
                  <a:pt x="2876550" y="419100"/>
                </a:cubicBezTo>
                <a:cubicBezTo>
                  <a:pt x="2866611" y="417680"/>
                  <a:pt x="2868676" y="400429"/>
                  <a:pt x="2867025" y="390525"/>
                </a:cubicBezTo>
                <a:cubicBezTo>
                  <a:pt x="2850136" y="289193"/>
                  <a:pt x="2867168" y="333874"/>
                  <a:pt x="2847975" y="266700"/>
                </a:cubicBezTo>
                <a:cubicBezTo>
                  <a:pt x="2845217" y="257046"/>
                  <a:pt x="2845550" y="245225"/>
                  <a:pt x="2838450" y="238125"/>
                </a:cubicBezTo>
                <a:cubicBezTo>
                  <a:pt x="2831350" y="231025"/>
                  <a:pt x="2819400" y="231775"/>
                  <a:pt x="2809875" y="228600"/>
                </a:cubicBezTo>
                <a:cubicBezTo>
                  <a:pt x="2800350" y="222250"/>
                  <a:pt x="2792058" y="213462"/>
                  <a:pt x="2781300" y="209550"/>
                </a:cubicBezTo>
                <a:cubicBezTo>
                  <a:pt x="2756695" y="200603"/>
                  <a:pt x="2705100" y="190500"/>
                  <a:pt x="2705100" y="190500"/>
                </a:cubicBezTo>
                <a:cubicBezTo>
                  <a:pt x="2580602" y="198281"/>
                  <a:pt x="2586489" y="177996"/>
                  <a:pt x="2514600" y="219075"/>
                </a:cubicBezTo>
                <a:cubicBezTo>
                  <a:pt x="2504661" y="224755"/>
                  <a:pt x="2495550" y="231775"/>
                  <a:pt x="2486025" y="238125"/>
                </a:cubicBezTo>
                <a:lnTo>
                  <a:pt x="2428875" y="323850"/>
                </a:lnTo>
                <a:cubicBezTo>
                  <a:pt x="2422525" y="333375"/>
                  <a:pt x="2417920" y="344330"/>
                  <a:pt x="2409825" y="352425"/>
                </a:cubicBezTo>
                <a:lnTo>
                  <a:pt x="2381250" y="381000"/>
                </a:lnTo>
                <a:cubicBezTo>
                  <a:pt x="2378075" y="390525"/>
                  <a:pt x="2376215" y="400595"/>
                  <a:pt x="2371725" y="409575"/>
                </a:cubicBezTo>
                <a:cubicBezTo>
                  <a:pt x="2323896" y="505234"/>
                  <a:pt x="2383722" y="359358"/>
                  <a:pt x="2333625" y="476250"/>
                </a:cubicBezTo>
                <a:cubicBezTo>
                  <a:pt x="2322443" y="502342"/>
                  <a:pt x="2316939" y="551662"/>
                  <a:pt x="2286000" y="561975"/>
                </a:cubicBezTo>
                <a:lnTo>
                  <a:pt x="2257425" y="571500"/>
                </a:lnTo>
                <a:cubicBezTo>
                  <a:pt x="2247900" y="577850"/>
                  <a:pt x="2239311" y="585901"/>
                  <a:pt x="2228850" y="590550"/>
                </a:cubicBezTo>
                <a:cubicBezTo>
                  <a:pt x="2210500" y="598705"/>
                  <a:pt x="2190750" y="603250"/>
                  <a:pt x="2171700" y="609600"/>
                </a:cubicBezTo>
                <a:cubicBezTo>
                  <a:pt x="2162175" y="612775"/>
                  <a:pt x="2152970" y="617156"/>
                  <a:pt x="2143125" y="619125"/>
                </a:cubicBezTo>
                <a:cubicBezTo>
                  <a:pt x="2085655" y="630619"/>
                  <a:pt x="2110859" y="623530"/>
                  <a:pt x="2066925" y="638175"/>
                </a:cubicBezTo>
                <a:cubicBezTo>
                  <a:pt x="2047666" y="676694"/>
                  <a:pt x="2052399" y="677268"/>
                  <a:pt x="2019300" y="704850"/>
                </a:cubicBezTo>
                <a:cubicBezTo>
                  <a:pt x="2010506" y="712179"/>
                  <a:pt x="2001585" y="720280"/>
                  <a:pt x="1990725" y="723900"/>
                </a:cubicBezTo>
                <a:cubicBezTo>
                  <a:pt x="1972403" y="730007"/>
                  <a:pt x="1952625" y="730250"/>
                  <a:pt x="1933575" y="733425"/>
                </a:cubicBezTo>
                <a:cubicBezTo>
                  <a:pt x="1924050" y="730250"/>
                  <a:pt x="1912840" y="730172"/>
                  <a:pt x="1905000" y="723900"/>
                </a:cubicBezTo>
                <a:cubicBezTo>
                  <a:pt x="1882252" y="705702"/>
                  <a:pt x="1887929" y="689757"/>
                  <a:pt x="1876425" y="666750"/>
                </a:cubicBezTo>
                <a:cubicBezTo>
                  <a:pt x="1871305" y="656511"/>
                  <a:pt x="1862024" y="648636"/>
                  <a:pt x="1857375" y="638175"/>
                </a:cubicBezTo>
                <a:cubicBezTo>
                  <a:pt x="1842285" y="604222"/>
                  <a:pt x="1845143" y="578318"/>
                  <a:pt x="1819275" y="552450"/>
                </a:cubicBezTo>
                <a:cubicBezTo>
                  <a:pt x="1811180" y="544355"/>
                  <a:pt x="1801161" y="538049"/>
                  <a:pt x="1790700" y="533400"/>
                </a:cubicBezTo>
                <a:cubicBezTo>
                  <a:pt x="1772350" y="525245"/>
                  <a:pt x="1733550" y="514350"/>
                  <a:pt x="1733550" y="514350"/>
                </a:cubicBezTo>
                <a:cubicBezTo>
                  <a:pt x="1724025" y="508000"/>
                  <a:pt x="1715497" y="499809"/>
                  <a:pt x="1704975" y="495300"/>
                </a:cubicBezTo>
                <a:cubicBezTo>
                  <a:pt x="1692943" y="490143"/>
                  <a:pt x="1679966" y="485775"/>
                  <a:pt x="1666875" y="485775"/>
                </a:cubicBezTo>
                <a:cubicBezTo>
                  <a:pt x="1590609" y="485775"/>
                  <a:pt x="1514475" y="492125"/>
                  <a:pt x="1438275" y="495300"/>
                </a:cubicBezTo>
                <a:cubicBezTo>
                  <a:pt x="1409636" y="504846"/>
                  <a:pt x="1405744" y="503359"/>
                  <a:pt x="1381125" y="523875"/>
                </a:cubicBezTo>
                <a:cubicBezTo>
                  <a:pt x="1370777" y="532499"/>
                  <a:pt x="1363183" y="544180"/>
                  <a:pt x="1352550" y="552450"/>
                </a:cubicBezTo>
                <a:lnTo>
                  <a:pt x="1266825" y="609600"/>
                </a:lnTo>
                <a:cubicBezTo>
                  <a:pt x="1257300" y="615950"/>
                  <a:pt x="1246345" y="620555"/>
                  <a:pt x="1238250" y="628650"/>
                </a:cubicBezTo>
                <a:cubicBezTo>
                  <a:pt x="1173005" y="693895"/>
                  <a:pt x="1203516" y="670856"/>
                  <a:pt x="1152525" y="704850"/>
                </a:cubicBezTo>
                <a:cubicBezTo>
                  <a:pt x="1108856" y="770354"/>
                  <a:pt x="1121665" y="740280"/>
                  <a:pt x="1104900" y="790575"/>
                </a:cubicBezTo>
                <a:cubicBezTo>
                  <a:pt x="1108075" y="819150"/>
                  <a:pt x="1109698" y="847940"/>
                  <a:pt x="1114425" y="876300"/>
                </a:cubicBezTo>
                <a:cubicBezTo>
                  <a:pt x="1116076" y="886204"/>
                  <a:pt x="1117678" y="897035"/>
                  <a:pt x="1123950" y="904875"/>
                </a:cubicBezTo>
                <a:cubicBezTo>
                  <a:pt x="1131101" y="913814"/>
                  <a:pt x="1143000" y="917575"/>
                  <a:pt x="1152525" y="923925"/>
                </a:cubicBezTo>
                <a:cubicBezTo>
                  <a:pt x="1158875" y="933450"/>
                  <a:pt x="1166455" y="942261"/>
                  <a:pt x="1171575" y="952500"/>
                </a:cubicBezTo>
                <a:cubicBezTo>
                  <a:pt x="1187625" y="984600"/>
                  <a:pt x="1186347" y="1024038"/>
                  <a:pt x="1171575" y="1057275"/>
                </a:cubicBezTo>
                <a:cubicBezTo>
                  <a:pt x="1167497" y="1066450"/>
                  <a:pt x="1152525" y="1063625"/>
                  <a:pt x="1143000" y="1066800"/>
                </a:cubicBezTo>
                <a:cubicBezTo>
                  <a:pt x="1066154" y="1063844"/>
                  <a:pt x="924616" y="1066938"/>
                  <a:pt x="828675" y="1047750"/>
                </a:cubicBezTo>
                <a:cubicBezTo>
                  <a:pt x="818830" y="1045781"/>
                  <a:pt x="809625" y="1041400"/>
                  <a:pt x="800100" y="1038225"/>
                </a:cubicBezTo>
                <a:cubicBezTo>
                  <a:pt x="790575" y="1031875"/>
                  <a:pt x="778676" y="1028114"/>
                  <a:pt x="771525" y="1019175"/>
                </a:cubicBezTo>
                <a:cubicBezTo>
                  <a:pt x="765253" y="1011335"/>
                  <a:pt x="769100" y="997700"/>
                  <a:pt x="762000" y="990600"/>
                </a:cubicBezTo>
                <a:cubicBezTo>
                  <a:pt x="747985" y="976585"/>
                  <a:pt x="677909" y="956220"/>
                  <a:pt x="666750" y="952500"/>
                </a:cubicBezTo>
                <a:lnTo>
                  <a:pt x="638175" y="942975"/>
                </a:lnTo>
                <a:cubicBezTo>
                  <a:pt x="593436" y="928062"/>
                  <a:pt x="492717" y="933450"/>
                  <a:pt x="457200" y="933450"/>
                </a:cubicBezTo>
                <a:lnTo>
                  <a:pt x="447675" y="1066800"/>
                </a:lnTo>
                <a:lnTo>
                  <a:pt x="466725" y="1285875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620688"/>
            <a:ext cx="7056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</a:t>
            </a:r>
          </a:p>
          <a:p>
            <a:pPr algn="ctr"/>
            <a:r>
              <a:rPr lang="ru-RU" sz="6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«А ну-ка сервис!»</a:t>
            </a:r>
            <a:endParaRPr lang="ru-RU" sz="6600" b="1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318-1248678773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548680"/>
            <a:ext cx="52036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Деловой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костюм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Yi00OWRkL_png_500x500_q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3334" y="692696"/>
            <a:ext cx="3430666" cy="4452367"/>
          </a:xfrm>
          <a:prstGeom prst="cloudCallout">
            <a:avLst/>
          </a:prstGeom>
          <a:ln w="28575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</p:pic>
      <p:pic>
        <p:nvPicPr>
          <p:cNvPr id="11" name="Рисунок 10" descr="948_7606_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3220198" cy="3096344"/>
          </a:xfrm>
          <a:prstGeom prst="cloudCallout">
            <a:avLst/>
          </a:prstGeom>
          <a:ln w="381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isometricOffAxis1Righ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Рисунок 11" descr="400_F_6554674_f7x6jFhcaixYGShRybLpeIvPVEtdwgk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3573016"/>
            <a:ext cx="1892300" cy="2540000"/>
          </a:xfrm>
          <a:prstGeom prst="cloudCallout">
            <a:avLst/>
          </a:prstGeom>
          <a:ln w="38100">
            <a:solidFill>
              <a:srgbClr val="00206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dgetting_83203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077072"/>
            <a:ext cx="714330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итогов</a:t>
            </a:r>
            <a:endParaRPr lang="ru-RU" sz="8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jhy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971600" y="1556792"/>
            <a:ext cx="741260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Награждение победителей</a:t>
            </a:r>
            <a:endParaRPr lang="ru-RU" sz="7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3086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357" y="0"/>
            <a:ext cx="9183357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467544" y="1412776"/>
            <a:ext cx="8280920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команд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«Пойми меня»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«А ну-ка сервис!»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Подведение итогов, награждение победителей</a:t>
            </a:r>
            <a:endParaRPr lang="ru-RU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04664"/>
            <a:ext cx="5802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конкурса: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1860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5367" y="0"/>
            <a:ext cx="9279367" cy="68580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84942" cy="34163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«Презентация        </a:t>
            </a:r>
          </a:p>
          <a:p>
            <a:pPr algn="ctr"/>
            <a:r>
              <a:rPr lang="ru-RU" sz="5400" b="1" cap="all" dirty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</a:t>
            </a:r>
            <a:r>
              <a:rPr lang="ru-RU" sz="5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команды»</a:t>
            </a:r>
            <a:endParaRPr lang="ru-RU" sz="54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команд</a:t>
            </a:r>
          </a:p>
          <a:p>
            <a:r>
              <a:rPr lang="ru-RU" dirty="0" smtClean="0"/>
              <a:t>Конкурс «Пойми меня»</a:t>
            </a:r>
          </a:p>
          <a:p>
            <a:r>
              <a:rPr lang="ru-RU" dirty="0" smtClean="0"/>
              <a:t>Конкурс «А ну-ка сервис!»</a:t>
            </a:r>
          </a:p>
          <a:p>
            <a:r>
              <a:rPr lang="ru-RU" dirty="0" smtClean="0"/>
              <a:t>Подведение итогов, награждение победителей</a:t>
            </a:r>
            <a:endParaRPr lang="ru-RU" dirty="0"/>
          </a:p>
        </p:txBody>
      </p:sp>
      <p:pic>
        <p:nvPicPr>
          <p:cNvPr id="4" name="Рисунок 3" descr="WTG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8208912" cy="363176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«ПОЙМИ</a:t>
            </a:r>
          </a:p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МЕНЯ»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58924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игра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125234_siren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2492896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  <a:softEdge rad="317500"/>
          </a:effectLst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Конкурс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 ну-ка сервис!»</a:t>
            </a: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pic>
        <p:nvPicPr>
          <p:cNvPr id="10" name="Рисунок 9" descr="2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6579096" cy="4605367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7" name="Содержимое 6" descr="6a00d8345167aa69e20133f4151595970b-320wi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447224" y="4134256"/>
            <a:ext cx="2696776" cy="2723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ster19_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04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0"/>
            <a:ext cx="745232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0"/>
            <a:ext cx="5184576" cy="6858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/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Соревнование вежливости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Деловое письмо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Лучший продавец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Деловой костюм</a:t>
            </a:r>
          </a:p>
          <a:p>
            <a:pPr marL="457200" indent="-457200" algn="ctr">
              <a:buFont typeface="+mj-lt"/>
              <a:buAutoNum type="arabicPeriod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ctr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8640"/>
            <a:ext cx="39737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КОНКУРСА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6952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Соревнование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вежливости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ruka0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8358" y="3364985"/>
            <a:ext cx="4675642" cy="3493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8bd03082a41bda55a4707b5464db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11760" y="260648"/>
            <a:ext cx="45640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Деловое </a:t>
            </a:r>
          </a:p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письмо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206" y="2967335"/>
            <a:ext cx="7211590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письма:</a:t>
            </a:r>
          </a:p>
          <a:p>
            <a:pPr lvl="0"/>
            <a:r>
              <a:rPr lang="ru-RU" sz="3000" dirty="0" smtClean="0"/>
              <a:t>1.Обращение</a:t>
            </a:r>
            <a:endParaRPr lang="ru-RU" sz="3000" dirty="0"/>
          </a:p>
          <a:p>
            <a:pPr lvl="0"/>
            <a:r>
              <a:rPr lang="ru-RU" sz="3000" dirty="0" smtClean="0"/>
              <a:t>2.Основной </a:t>
            </a:r>
            <a:r>
              <a:rPr lang="ru-RU" sz="3000" dirty="0"/>
              <a:t>текст</a:t>
            </a:r>
          </a:p>
          <a:p>
            <a:pPr lvl="0"/>
            <a:r>
              <a:rPr lang="ru-RU" sz="3000" dirty="0" smtClean="0"/>
              <a:t>3.Заключение</a:t>
            </a:r>
            <a:endParaRPr lang="ru-RU" sz="3000" dirty="0"/>
          </a:p>
          <a:p>
            <a:pPr lvl="0"/>
            <a:r>
              <a:rPr lang="ru-RU" sz="3000" dirty="0" smtClean="0"/>
              <a:t>4.Подпись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1150" y="2967335"/>
            <a:ext cx="7141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письма: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a2c27b29d305a48e08a922a822bc5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7393"/>
          </a:xfrm>
          <a:effectLst>
            <a:reflection blurRad="6350" stA="50000" endA="300" endPos="5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6336704" cy="280076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8100">
                  <a:solidFill>
                    <a:schemeClr val="accent6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Лучший </a:t>
            </a:r>
          </a:p>
          <a:p>
            <a:pPr algn="ctr"/>
            <a:r>
              <a:rPr lang="ru-RU" sz="8800" b="1" cap="none" spc="0" dirty="0" smtClean="0">
                <a:ln w="38100">
                  <a:solidFill>
                    <a:schemeClr val="accent6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продавец</a:t>
            </a:r>
            <a:endParaRPr lang="ru-RU" sz="8800" b="1" cap="none" spc="0" dirty="0">
              <a:ln w="38100">
                <a:solidFill>
                  <a:schemeClr val="accent6"/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x_84c7bc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3419872" cy="2348880"/>
          </a:xfrm>
          <a:prstGeom prst="flowChartPunchedCard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86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Конкурс  «А ну-ка сервис!»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Cubik</dc:creator>
  <cp:lastModifiedBy>Cubik</cp:lastModifiedBy>
  <cp:revision>35</cp:revision>
  <dcterms:created xsi:type="dcterms:W3CDTF">2012-11-27T06:05:18Z</dcterms:created>
  <dcterms:modified xsi:type="dcterms:W3CDTF">2012-11-27T12:02:28Z</dcterms:modified>
</cp:coreProperties>
</file>