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5" r:id="rId3"/>
    <p:sldId id="277" r:id="rId4"/>
    <p:sldId id="273" r:id="rId5"/>
    <p:sldId id="278" r:id="rId6"/>
    <p:sldId id="274" r:id="rId7"/>
    <p:sldId id="279" r:id="rId8"/>
    <p:sldId id="265" r:id="rId9"/>
    <p:sldId id="256" r:id="rId10"/>
    <p:sldId id="257" r:id="rId11"/>
    <p:sldId id="260" r:id="rId12"/>
    <p:sldId id="258" r:id="rId13"/>
    <p:sldId id="259" r:id="rId14"/>
    <p:sldId id="283" r:id="rId15"/>
    <p:sldId id="284" r:id="rId16"/>
    <p:sldId id="280" r:id="rId17"/>
    <p:sldId id="281" r:id="rId18"/>
    <p:sldId id="282" r:id="rId19"/>
    <p:sldId id="264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aTDv3TNqk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NUL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xrest.ru/images/collection/00823/509/preview.jpg" TargetMode="Externa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hyperlink" Target="http://www.vfl.ru/i/20110622/a9a3bbc751479f70d5bde70e26fc5152_6.jpg" TargetMode="External"/><Relationship Id="rId17" Type="http://schemas.openxmlformats.org/officeDocument/2006/relationships/image" Target="../media/image25.jpeg"/><Relationship Id="rId2" Type="http://schemas.openxmlformats.org/officeDocument/2006/relationships/hyperlink" Target="http://cs10171.vkontakte.ru/u7945235/-14/x_7d873b28.jpg" TargetMode="External"/><Relationship Id="rId16" Type="http://schemas.openxmlformats.org/officeDocument/2006/relationships/hyperlink" Target="http://chem-polezno.ru/sites/default/files/shipovnik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estival.1september.ru/files/articles/58/5841/584145/img1.gif" TargetMode="Externa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../media/image24.jpeg"/><Relationship Id="rId10" Type="http://schemas.openxmlformats.org/officeDocument/2006/relationships/hyperlink" Target="http://kick-news.ru/uploads/posts/2010-11/2010_11_1_9_54_56_43__.jpeg" TargetMode="External"/><Relationship Id="rId4" Type="http://schemas.openxmlformats.org/officeDocument/2006/relationships/hyperlink" Target="http://img1.liveinternet.ru/images/attach/c/1/74/806/74806371_zveroboi.jpg" TargetMode="External"/><Relationship Id="rId9" Type="http://schemas.openxmlformats.org/officeDocument/2006/relationships/image" Target="../media/image23.jpeg"/><Relationship Id="rId14" Type="http://schemas.openxmlformats.org/officeDocument/2006/relationships/hyperlink" Target="http://flowers-nataly.narod.ru/malina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40;&#1041;&#1054;&#1058;&#1040;\&#1058;&#1045;&#1061;&#1053;&#1054;&#1051;&#1054;&#1043;&#1048;&#1071;\&#1095;&#1072;&#1081;\samovar.wm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amovaroff.net/functioning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movaroff.net/functio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0/07/Kustodiev_Merchants_Wife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vospitatel.edu54.ru/sites/default/files/upload/2010/03/zemlyanikamedherb281.jpg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tumentoday.ru/userfiles/5-6-1_v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0.liveinternet.ru/images/attach/c/1/59/499/59499536_lipa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vision-shop.net/wp-content/gallery/rasteniy/malina-list.jpg" TargetMode="Externa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rgbClr val="FF0000"/>
                </a:solidFill>
              </a:rPr>
              <a:t>В гостях у самовара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 (внеклассное мероприятие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5-6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классах)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643446"/>
            <a:ext cx="3000396" cy="15001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Подготовила </a:t>
            </a:r>
            <a:endParaRPr lang="en-US" sz="1800" dirty="0" smtClean="0"/>
          </a:p>
          <a:p>
            <a:r>
              <a:rPr lang="ru-RU" sz="1800" dirty="0" smtClean="0"/>
              <a:t>учитель технологии</a:t>
            </a:r>
            <a:endParaRPr lang="en-US" sz="1800" dirty="0" smtClean="0"/>
          </a:p>
          <a:p>
            <a:r>
              <a:rPr lang="ru-RU" sz="1800" dirty="0" smtClean="0"/>
              <a:t> «ООШ с. Быков Отрог»</a:t>
            </a:r>
          </a:p>
          <a:p>
            <a:r>
              <a:rPr lang="ru-RU" sz="1800" dirty="0" err="1" smtClean="0"/>
              <a:t>Чернеева</a:t>
            </a:r>
            <a:r>
              <a:rPr lang="ru-RU" sz="1800" dirty="0" smtClean="0"/>
              <a:t> С.А.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Появление чая в России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царь Михаи́л Фёдорович Рома́нов (1596—1645)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2928942" cy="425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214422"/>
            <a:ext cx="4543428" cy="4911741"/>
          </a:xfrm>
        </p:spPr>
        <p:txBody>
          <a:bodyPr>
            <a:normAutofit fontScale="32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6000" dirty="0" smtClean="0"/>
              <a:t>Началом</a:t>
            </a:r>
            <a:r>
              <a:rPr lang="ru-RU" sz="6000" b="1" dirty="0" smtClean="0"/>
              <a:t> истории чая в России</a:t>
            </a:r>
            <a:r>
              <a:rPr lang="ru-RU" sz="6000" dirty="0" smtClean="0"/>
              <a:t> можно считать 1638 год, когда российский посол  Василий Старков привёз чай в подарок от </a:t>
            </a:r>
            <a:r>
              <a:rPr lang="ru-RU" sz="6000" dirty="0" err="1" smtClean="0"/>
              <a:t>западномонгольского</a:t>
            </a:r>
            <a:r>
              <a:rPr lang="ru-RU" sz="6000" dirty="0" smtClean="0"/>
              <a:t> Алтын-хана. Восточный сосед буквально навязал 64 кг чая в обмен на соболиные шкурки. </a:t>
            </a:r>
            <a:r>
              <a:rPr lang="ru-RU" sz="6000" i="1" dirty="0" smtClean="0"/>
              <a:t>«Не знаем, листья какого дерева или травы, но варят их в воде»</a:t>
            </a:r>
            <a:r>
              <a:rPr lang="ru-RU" sz="6000" dirty="0" smtClean="0"/>
              <a:t> — отчитался Старков перед государем. Царь Михаил Федорович пригласил бояр на дегустацию «сушеных листьев» — все сидевшие за столом были очарованы ароматным бодрящим напитком. Да и царь не остался равнодушным.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«Великий чайный путь»</a:t>
            </a:r>
            <a:endParaRPr lang="ru-RU" dirty="0"/>
          </a:p>
        </p:txBody>
      </p:sp>
      <p:pic>
        <p:nvPicPr>
          <p:cNvPr id="5" name="Содержимое 5" descr="http://daochai.ru/wp-content/uploads/2011/12/tearoadgreat-440x200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1357298"/>
            <a:ext cx="457203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495800" cy="4768865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Понравился царю вкусный напиток. И с тех пор стали возить его купцы из заморских стран в Россию.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Путь чая из Китая в Россию был назван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«Великим чайным путем»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— это часть Сибирского тракта – старинного сухопутного транспортного пути их западной России в Китай. Путешествие было не из легких: около 9000 верст и 16 месяцев пути. В Северной Монголии была остановка в Урге для поверхностного осмотра товара, после, караван продолжал путь до границы с Российской империей – заставы Кяхты. В Кяхте коробки с чаем проверялись, маркировались и вшивались в бычьи шкуры – тюки. дорогие черные чаи предварительно особенно тщательно паковали в бумагу и фольгу, для предотвращения попадания влаги в чай и помещали в бамбуковые коробки. Тюки загружали в телеги или сани и отправлялись до Иркутска.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чайный двор в Кяхте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571900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1728 г на российской границе построилась торговая слобода Кяхта, Через Кяхту в Китай вывозились главным образом пушнина, из Китая — чай. Около века именно Кяхта снабжала чаем всю Россию.</a:t>
            </a:r>
          </a:p>
          <a:p>
            <a:endParaRPr lang="ru-RU" dirty="0"/>
          </a:p>
        </p:txBody>
      </p:sp>
      <p:pic>
        <p:nvPicPr>
          <p:cNvPr id="6" name="Рисунок 5" descr="коробки с чаем в Кяхт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357694"/>
            <a:ext cx="286004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Уже в 1814 году Россия предприняла попытки культивировать чай в Крыму, но новая культура не прижилась. Вторая попытка была предпринята в 1847 году в </a:t>
            </a:r>
            <a:r>
              <a:rPr lang="ru-RU" dirty="0" err="1" smtClean="0"/>
              <a:t>Озургети</a:t>
            </a:r>
            <a:r>
              <a:rPr lang="ru-RU" dirty="0" smtClean="0"/>
              <a:t> (сейчас Юго-Западная Грузия) и увенчалась успехом. Вскоре после этого, чай начали выращивать и в районах Северного Кавказа (сейчас это Краснодарский чай)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/>
          </a:bodyPr>
          <a:lstStyle/>
          <a:p>
            <a:r>
              <a:rPr lang="ru-RU" i="1" dirty="0" smtClean="0"/>
              <a:t>Давайте посмотрим какой путь проходит чай прежде чем попадет к нам на стол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ru-RU" i="1" dirty="0" smtClean="0"/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http://www.youtube.com/watch?v=baTDv3TNqkY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Содержимое 3" descr="1253531177_rast89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076" name="Рисунок 4" descr="file.php_id=159961800053c2ed404279e0a4825e123b0014efe2.jpg&amp;cp=c566c69dfff606842f60e5a342ab6ea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5327650" cy="629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6084888" y="1268413"/>
            <a:ext cx="26638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Мы  узнаем </a:t>
            </a:r>
            <a:r>
              <a:rPr lang="ru-RU" sz="2400" b="1" dirty="0">
                <a:solidFill>
                  <a:srgbClr val="FF0000"/>
                </a:solidFill>
              </a:rPr>
              <a:t>какие </a:t>
            </a:r>
            <a:r>
              <a:rPr lang="ru-RU" sz="2400" b="1" dirty="0" smtClean="0">
                <a:solidFill>
                  <a:srgbClr val="FF0000"/>
                </a:solidFill>
              </a:rPr>
              <a:t> этапы проходит </a:t>
            </a:r>
            <a:r>
              <a:rPr lang="ru-RU" sz="2400" b="1" dirty="0">
                <a:solidFill>
                  <a:srgbClr val="FF0000"/>
                </a:solidFill>
              </a:rPr>
              <a:t>чайный лист с чайного куста прежде чем попасть к тебе в чайник.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37469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Назовите  сорта чая которые продаются сейчас?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Я хочу открыть секрет</a:t>
            </a:r>
          </a:p>
          <a:p>
            <a:pPr algn="ctr">
              <a:buNone/>
            </a:pPr>
            <a:r>
              <a:rPr lang="ru-RU" dirty="0" smtClean="0"/>
              <a:t>И полезный дать совет:</a:t>
            </a:r>
          </a:p>
          <a:p>
            <a:pPr algn="ctr">
              <a:buNone/>
            </a:pPr>
            <a:r>
              <a:rPr lang="ru-RU" dirty="0" smtClean="0"/>
              <a:t>Если хворь с кем приключится,</a:t>
            </a:r>
          </a:p>
          <a:p>
            <a:pPr algn="ctr">
              <a:buNone/>
            </a:pPr>
            <a:r>
              <a:rPr lang="ru-RU" dirty="0" smtClean="0"/>
              <a:t>Чаем можете лечиться.</a:t>
            </a:r>
          </a:p>
          <a:p>
            <a:pPr algn="ctr">
              <a:buNone/>
            </a:pPr>
            <a:r>
              <a:rPr lang="ru-RU" dirty="0" smtClean="0"/>
              <a:t>Чай всех снадобий полезней,</a:t>
            </a:r>
          </a:p>
          <a:p>
            <a:pPr algn="ctr">
              <a:buNone/>
            </a:pPr>
            <a:r>
              <a:rPr lang="ru-RU" dirty="0" smtClean="0"/>
              <a:t>Помогает от болезней,</a:t>
            </a:r>
          </a:p>
          <a:p>
            <a:pPr algn="ctr">
              <a:buNone/>
            </a:pPr>
            <a:r>
              <a:rPr lang="ru-RU" dirty="0" smtClean="0"/>
              <a:t>Чай в жару нас освежает,</a:t>
            </a:r>
          </a:p>
          <a:p>
            <a:pPr algn="ctr">
              <a:buNone/>
            </a:pPr>
            <a:r>
              <a:rPr lang="ru-RU" dirty="0" smtClean="0"/>
              <a:t>А в морозы согревает.</a:t>
            </a:r>
          </a:p>
          <a:p>
            <a:pPr algn="ctr">
              <a:buNone/>
            </a:pPr>
            <a:r>
              <a:rPr lang="ru-RU" dirty="0" smtClean="0"/>
              <a:t>И сонливость переборет,</a:t>
            </a:r>
          </a:p>
          <a:p>
            <a:pPr algn="ctr">
              <a:buNone/>
            </a:pPr>
            <a:r>
              <a:rPr lang="ru-RU" dirty="0" smtClean="0"/>
              <a:t>И с усталостью поспорит,</a:t>
            </a:r>
          </a:p>
          <a:p>
            <a:pPr algn="ctr">
              <a:buNone/>
            </a:pPr>
            <a:r>
              <a:rPr lang="ru-RU" dirty="0" smtClean="0"/>
              <a:t>Сокрушит любой недуг.</a:t>
            </a:r>
          </a:p>
          <a:p>
            <a:pPr algn="ctr">
              <a:buNone/>
            </a:pPr>
            <a:r>
              <a:rPr lang="ru-RU" dirty="0" smtClean="0"/>
              <a:t>Чай здоровью- лучший дорог!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  <p:pic>
        <p:nvPicPr>
          <p:cNvPr id="5" name="Picture 2" descr="C:\Documents and Settings\Admin\Рабочий стол\чай\278402022.gif"/>
          <p:cNvPicPr>
            <a:picLocks noChangeAspect="1" noChangeArrowheads="1" noCrop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14876" y="1714488"/>
            <a:ext cx="3857652" cy="4143404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чай\2784020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407196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А какие лекарственные травы, цветы  или плоды,  мы добавляем в чай, чтобы быстрее выздороветь? </a:t>
            </a:r>
            <a:r>
              <a:rPr lang="ru-RU" sz="2400" i="1" dirty="0" smtClean="0"/>
              <a:t> 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i-main-pic" descr="Картинка 5 из 16360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15716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1.liveinternet.ru/images/attach/c/1/74/806/74806371_zveroboi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192879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8 из 14656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4357694"/>
            <a:ext cx="185738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5 из 106664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4000504"/>
            <a:ext cx="200026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4 из 157679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5008" y="4143380"/>
            <a:ext cx="207170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1 из 161335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00892" y="1428736"/>
            <a:ext cx="214310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3 из 154193">
            <a:hlinkClick r:id="rId14" tgtFrame="_blank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928794" y="1214422"/>
            <a:ext cx="500066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9 из 94263">
            <a:hlinkClick r:id="rId16" tgtFrame="_blank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Рецепт приготовления чая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Admin\Рабочий стол\%201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1600200"/>
            <a:ext cx="3500462" cy="4525963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Заваривать чай следует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свежевскипячённой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водой. Воду следует снимать с огня в тот момент, когда со дна начнут подниматься пузырьки, и она побелеет, т.е. закипит “белым ключом”. </a:t>
            </a:r>
          </a:p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Чайник для заварки, желательно фарфоровый, сполоснуть кипятком. </a:t>
            </a:r>
          </a:p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Всыпать сухую заварку(2чайные ложечки). </a:t>
            </a:r>
          </a:p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Залить кипятком на 2/3, закрыть крышкой. </a:t>
            </a:r>
          </a:p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Чёрный чай настаивают 3-5 минут. Зелёный 5-8 минут. Затем чайник долить кипятком, оставляя 1см до крышки. </a:t>
            </a:r>
          </a:p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Если при заварке выделяется пена, значит, чай заварен правильно. </a:t>
            </a:r>
          </a:p>
          <a:p>
            <a:pPr lvl="0">
              <a:buFont typeface="Wingdings" pitchFamily="2" charset="2"/>
              <a:buChar char="Ø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Самый лучший чай после первого настоя. </a:t>
            </a:r>
          </a:p>
          <a:p>
            <a:pPr lvl="0"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       Восточная мудрость гласит:</a:t>
            </a:r>
          </a:p>
          <a:p>
            <a:pPr lvl="0" algn="ctr">
              <a:buNone/>
            </a:pPr>
            <a:r>
              <a:rPr lang="ru-RU" sz="2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“Свежий чай подобен бальзаму. Чай, простоявший ночь, подобен змее”.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samovar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8786813" cy="658971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93760" y="5786454"/>
            <a:ext cx="2356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httpviki.rdf.ruitem1424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143240" y="1600200"/>
            <a:ext cx="554356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«Сокрушит любой недуг,                                                            Чай здоровью- лучший друг!»                                                           Будьте здоровы!</a:t>
            </a:r>
            <a:endParaRPr lang="ru-RU" dirty="0"/>
          </a:p>
        </p:txBody>
      </p:sp>
      <p:pic>
        <p:nvPicPr>
          <p:cNvPr id="2051" name="Picture 3" descr="C:\Documents and Settings\Admin\Рабочий стол\чай\15a1b6c5f6d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14620"/>
            <a:ext cx="307183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45920"/>
            <a:ext cx="4281518" cy="4526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Самовар</a:t>
            </a:r>
            <a:r>
              <a:rPr lang="ru-RU" dirty="0" smtClean="0"/>
              <a:t> — устройство для кипячения воды и приготовления чая. </a:t>
            </a:r>
          </a:p>
          <a:p>
            <a:pPr>
              <a:buNone/>
            </a:pPr>
            <a:r>
              <a:rPr lang="ru-RU" dirty="0" smtClean="0"/>
              <a:t>    Самовар является таким же символом России, как балалайка и матрёшка.</a:t>
            </a:r>
          </a:p>
          <a:p>
            <a:pPr>
              <a:buNone/>
            </a:pPr>
            <a:r>
              <a:rPr lang="ru-RU" dirty="0" smtClean="0"/>
              <a:t>    Только на Руси пили чай из  самовара .Родиной  самовара  считают город Тулу, где было много мастеров- </a:t>
            </a:r>
            <a:r>
              <a:rPr lang="ru-RU" dirty="0" err="1" smtClean="0"/>
              <a:t>самоварников</a:t>
            </a:r>
            <a:r>
              <a:rPr lang="ru-RU" dirty="0" smtClean="0"/>
              <a:t>. </a:t>
            </a: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/>
              <a:t>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4" name="img_0" descr="http://moikompas.ru/img/compas/2008-01-10/samovar/6629243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50"/>
            <a:ext cx="42148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http://www.samovaroff.net/storages/files/6_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643174" y="428604"/>
            <a:ext cx="20955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378621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 каждый мастер хотел, чтобы его  самовар  был самым лучшим, самым красивым.  Самовары  делали разными: большими и маленькими, круглыми и продолговатыми, украшали узорами, придавали различную форму ручкам и краникам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7" name="Рисунок 6" descr="http://www.samovaroff.net/storages/files/139_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190140" cy="3335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samovaroff.net/storages/files/14_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86256"/>
            <a:ext cx="2095042" cy="217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samovaroff.net/storages/files/8_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256"/>
            <a:ext cx="2166481" cy="21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samovaroff.net/storages/files/143_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643314"/>
            <a:ext cx="2095042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samovaroff.net/storages/files/26_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214290"/>
            <a:ext cx="2286016" cy="335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samovaroff.net/storages/files/271_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214290"/>
            <a:ext cx="228601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Устройство самовара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  <a:hlinkClick r:id="rId2"/>
              </a:rPr>
              <a:t>http://www.samovaroff.net/functioning/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айл:Kustodiev Merchants Wife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357158" y="1571613"/>
            <a:ext cx="4138642" cy="444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645920"/>
            <a:ext cx="4286280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Прошло много лет.  Самовар  заменил электрочайник, но традиция  чаепития  осталась. Говоря о самоваре, нельзя не сказать и о чае. А когда и откуда к нам пришел чай?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В старину в России не было чая и вместо него заваривали листья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i-main-pic" descr="Картинка 7 из 173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0"/>
            <a:ext cx="192882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1 из 13697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714752"/>
            <a:ext cx="2428924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1 из 12949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2357430"/>
            <a:ext cx="228598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4 из 16573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00232" y="3690918"/>
            <a:ext cx="2286016" cy="316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А когда и откуда к нам пришел чай?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Много лет тому назад китайские пастухи заметили, что любые долгие переходы и подъемы в горы овцы переносили намного легче после того, как лакомились листочками вечнозеленого растения. Кто-то из них придумал заварить эти сухие листочки. И получился прекрасный, ароматный напиток, который мы теперь называет чаем.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Знаете ли Вы?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России чай попробовали раньше, чем в Англии и Голландии. В Европу его поставлялся морским путем, к нам – сухопутными караванами. «Путь чая» из Китая до Москвы занимал 16 месяцев! Будучи изначально дорогим, он почти полностью в начале XIX века заместил традиционный для России квас!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606</TotalTime>
  <Words>652</Words>
  <PresentationFormat>Экран (4:3)</PresentationFormat>
  <Paragraphs>56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Литейная</vt:lpstr>
      <vt:lpstr>В гостях у самовара   (внеклассное мероприятие в 5-6 классах)</vt:lpstr>
      <vt:lpstr>Слайд 2</vt:lpstr>
      <vt:lpstr>Слайд 3</vt:lpstr>
      <vt:lpstr>Слайд 4</vt:lpstr>
      <vt:lpstr>Устройство самовара</vt:lpstr>
      <vt:lpstr>Слайд 6</vt:lpstr>
      <vt:lpstr>Слайд 7</vt:lpstr>
      <vt:lpstr>    А когда и откуда к нам пришел чай?</vt:lpstr>
      <vt:lpstr>  Знаете ли Вы?</vt:lpstr>
      <vt:lpstr>Появление чая в России </vt:lpstr>
      <vt:lpstr>«Великий чайный путь»</vt:lpstr>
      <vt:lpstr>Слайд 12</vt:lpstr>
      <vt:lpstr>Слайд 13</vt:lpstr>
      <vt:lpstr>Давайте посмотрим какой путь проходит чай прежде чем попадет к нам на стол  http://www.youtube.com/watch?v=baTDv3TNqkY </vt:lpstr>
      <vt:lpstr>Слайд 15</vt:lpstr>
      <vt:lpstr>Назовите  сорта чая которые продаются сейчас?</vt:lpstr>
      <vt:lpstr>Слайд 17</vt:lpstr>
      <vt:lpstr>А какие лекарственные травы, цветы  или плоды,  мы добавляем в чай, чтобы быстрее выздороветь?    </vt:lpstr>
      <vt:lpstr> Рецепт приготовления чая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Знаете ли Вы</dc:title>
  <cp:lastModifiedBy>Admin</cp:lastModifiedBy>
  <cp:revision>60</cp:revision>
  <dcterms:modified xsi:type="dcterms:W3CDTF">2012-10-09T11:36:12Z</dcterms:modified>
</cp:coreProperties>
</file>