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58" r:id="rId5"/>
    <p:sldId id="262" r:id="rId6"/>
    <p:sldId id="265" r:id="rId7"/>
    <p:sldId id="264" r:id="rId8"/>
    <p:sldId id="266" r:id="rId9"/>
    <p:sldId id="268" r:id="rId10"/>
    <p:sldId id="267" r:id="rId11"/>
    <p:sldId id="269" r:id="rId12"/>
    <p:sldId id="270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9E3DA-7020-4159-A378-C140561D3099}" type="datetimeFigureOut">
              <a:rPr lang="ru-RU" smtClean="0"/>
              <a:t>09.07.2012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569B7-A061-491D-86AC-4E45ECB160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0C3B2-7575-4B67-BE2F-735602A639DF}" type="slidenum">
              <a:rPr lang="ru-RU"/>
              <a:pPr/>
              <a:t>2</a:t>
            </a:fld>
            <a:endParaRPr lang="ru-RU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4B38-586A-4F4F-8613-300C7BEE319B}" type="slidenum">
              <a:rPr lang="ru-RU"/>
              <a:pPr/>
              <a:t>11</a:t>
            </a:fld>
            <a:endParaRPr 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Автор «Повести о Петре и Февронии»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4B38-586A-4F4F-8613-300C7BEE319B}" type="slidenum">
              <a:rPr lang="ru-RU"/>
              <a:pPr/>
              <a:t>12</a:t>
            </a:fld>
            <a:endParaRPr 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Автор «Повести о Петре и Февронии»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CDEAC-1264-4064-A8DC-34137523634D}" type="slidenum">
              <a:rPr lang="ru-RU"/>
              <a:pPr/>
              <a:t>3</a:t>
            </a:fld>
            <a:endParaRPr lang="ru-RU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10231-778D-4460-A765-7FD96BEF300F}" type="slidenum">
              <a:rPr lang="ru-RU"/>
              <a:pPr/>
              <a:t>4</a:t>
            </a:fld>
            <a:endParaRPr lang="ru-RU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 реке Оке стоит старинный русский город Муром.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4B38-586A-4F4F-8613-300C7BEE319B}" type="slidenum">
              <a:rPr lang="ru-RU"/>
              <a:pPr/>
              <a:t>5</a:t>
            </a:fld>
            <a:endParaRPr 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Автор «Повести о Петре и Февронии»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4B38-586A-4F4F-8613-300C7BEE319B}" type="slidenum">
              <a:rPr lang="ru-RU"/>
              <a:pPr/>
              <a:t>6</a:t>
            </a:fld>
            <a:endParaRPr 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Автор «Повести о Петре и Февронии»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4B38-586A-4F4F-8613-300C7BEE319B}" type="slidenum">
              <a:rPr lang="ru-RU"/>
              <a:pPr/>
              <a:t>7</a:t>
            </a:fld>
            <a:endParaRPr 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Автор «Повести о Петре и Февронии»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4B38-586A-4F4F-8613-300C7BEE319B}" type="slidenum">
              <a:rPr lang="ru-RU"/>
              <a:pPr/>
              <a:t>8</a:t>
            </a:fld>
            <a:endParaRPr 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Автор «Повести о Петре и Февронии»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4B38-586A-4F4F-8613-300C7BEE319B}" type="slidenum">
              <a:rPr lang="ru-RU"/>
              <a:pPr/>
              <a:t>9</a:t>
            </a:fld>
            <a:endParaRPr 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Автор «Повести о Петре и Февронии»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4B38-586A-4F4F-8613-300C7BEE319B}" type="slidenum">
              <a:rPr lang="ru-RU"/>
              <a:pPr/>
              <a:t>10</a:t>
            </a:fld>
            <a:endParaRPr lang="ru-RU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Автор «Повести о Петре и Февронии»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dragons-nest.ru/leg/img/muromski1.jpg?PHPSESSID=8e34e0aaaf8ebf257b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1" y="0"/>
            <a:ext cx="914863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701187">
            <a:off x="610682" y="854099"/>
            <a:ext cx="749090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Праздник, посвящённый 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Дню семьи, любви и верности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площадке при ОУ МБОУ «СОШ №4»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D0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image1165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32656"/>
            <a:ext cx="403668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D0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Пользователь\Desktop\imgpreview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6672"/>
            <a:ext cx="5545957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D0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Пользователь\Desktop\imgpreview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692696"/>
            <a:ext cx="557481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Пользователь\Desktop\imgpreview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56839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117B-EA2A-46E2-98CF-9DAAF35C57F1}" type="slidenum">
              <a:rPr lang="ru-RU"/>
              <a:pPr/>
              <a:t>14</a:t>
            </a:fld>
            <a:endParaRPr lang="ru-RU"/>
          </a:p>
        </p:txBody>
      </p:sp>
      <p:pic>
        <p:nvPicPr>
          <p:cNvPr id="80898" name="Picture 2" descr="Копия 0982f6be972b30498fa37d9f00a76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80899" name="Picture 3" descr="Копия 0982f6be972b30498fa37d9f00a76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800" b="1" dirty="0">
                <a:solidFill>
                  <a:srgbClr val="006600"/>
                </a:solidFill>
                <a:latin typeface="Monotype Corsiva" pitchFamily="66" charset="0"/>
              </a:rPr>
              <a:t>8 июля – день памяти святых Петра и </a:t>
            </a:r>
            <a:r>
              <a:rPr lang="ru-RU" sz="4800" b="1" dirty="0" err="1">
                <a:solidFill>
                  <a:srgbClr val="006600"/>
                </a:solidFill>
                <a:latin typeface="Monotype Corsiva" pitchFamily="66" charset="0"/>
              </a:rPr>
              <a:t>Февронии</a:t>
            </a:r>
            <a:r>
              <a:rPr lang="ru-RU" sz="4800" b="1" dirty="0">
                <a:solidFill>
                  <a:srgbClr val="006600"/>
                </a:solidFill>
                <a:latin typeface="Monotype Corsiva" pitchFamily="66" charset="0"/>
              </a:rPr>
              <a:t>, </a:t>
            </a:r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День </a:t>
            </a:r>
            <a:r>
              <a:rPr lang="ru-RU" sz="4800" b="1" dirty="0">
                <a:solidFill>
                  <a:srgbClr val="006600"/>
                </a:solidFill>
                <a:latin typeface="Monotype Corsiva" pitchFamily="66" charset="0"/>
              </a:rPr>
              <a:t>семьи, любви и верности</a:t>
            </a:r>
            <a:r>
              <a:rPr lang="ru-RU" sz="4000" dirty="0"/>
              <a:t> </a:t>
            </a:r>
          </a:p>
        </p:txBody>
      </p:sp>
      <p:pic>
        <p:nvPicPr>
          <p:cNvPr id="80903" name="Picture 7" descr="FCABYM8WYCAYDEHGICAF5HQZXCAY4BMFCCAXLBD2QCAM90PCICAGKR5ACCA693RFBCA7ILZGXCAQ2GX2JCAAK40L7CATXPA66CAZ9LN4OCAVKMT9BCAC6801ZCADBAX7ICADYAA5GCAMSYHP2CA4LGOSHCA7FK29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3097213" cy="4103688"/>
          </a:xfrm>
          <a:prstGeom prst="rect">
            <a:avLst/>
          </a:prstGeom>
          <a:noFill/>
        </p:spPr>
      </p:pic>
      <p:pic>
        <p:nvPicPr>
          <p:cNvPr id="80904" name="Picture 8" descr="p24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825750"/>
            <a:ext cx="2232025" cy="4032250"/>
          </a:xfrm>
          <a:prstGeom prst="rect">
            <a:avLst/>
          </a:prstGeom>
          <a:noFill/>
        </p:spPr>
      </p:pic>
      <p:pic>
        <p:nvPicPr>
          <p:cNvPr id="80905" name="Picture 9" descr="1215502550petr-fevron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133600"/>
            <a:ext cx="3059112" cy="414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8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48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68" y="0"/>
            <a:ext cx="91486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trfev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9388" y="5589588"/>
            <a:ext cx="8497887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Града Мурома заступцы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BD0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Палехская шкатулк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549275"/>
            <a:ext cx="70564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692275" y="4797425"/>
            <a:ext cx="567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Harlow Solid Italic" pitchFamily="82" charset="0"/>
              </a:rPr>
              <a:t>ПОВЕСТЬ О ПЕТРЕ И ФЕВРОНИИ МУРОМСКИХ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188703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река О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2376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раздвижной мост через Ок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88913"/>
            <a:ext cx="23764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святое озеро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797425"/>
            <a:ext cx="24479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святое озер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188913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святое озеро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4868863"/>
            <a:ext cx="2663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уголок святого озер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4868863"/>
            <a:ext cx="2808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символический камень на вьезде в Муром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2420938"/>
            <a:ext cx="18716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1" descr="вид на реку с колеса обозрения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2060575"/>
            <a:ext cx="2305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" descr="вьезд в город Муром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2133600"/>
            <a:ext cx="23764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D0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image1165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8680"/>
            <a:ext cx="65746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D0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image1165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664"/>
            <a:ext cx="350892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D0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image1165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19" y="548680"/>
            <a:ext cx="538511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D0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image1165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99" y="404664"/>
            <a:ext cx="317656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D0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CASQVZZZCA02P75YCA4BOXD5CA4DR4U6CAFA9970CASAPMN3CA2X79SZCAIQSKF1CAYTMAUQCABR23FZCAX891KQCARBM2DHCATE5XJ1CA18XLBZCAZV96BOCAQ1BGVICANS5FNPCAEDM89JCAODF376CA03MD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49275"/>
            <a:ext cx="3528541" cy="4884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113</Words>
  <Application>Microsoft Office PowerPoint</Application>
  <PresentationFormat>Экран (4:3)</PresentationFormat>
  <Paragraphs>26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8 июля – день памяти святых Петра и Февронии, День семьи, любви и верности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2012-07-09T16:30:49Z</dcterms:created>
  <dcterms:modified xsi:type="dcterms:W3CDTF">2012-07-09T17:41:31Z</dcterms:modified>
</cp:coreProperties>
</file>