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4" r:id="rId4"/>
    <p:sldId id="265" r:id="rId5"/>
    <p:sldId id="261" r:id="rId6"/>
    <p:sldId id="262" r:id="rId7"/>
    <p:sldId id="267" r:id="rId8"/>
    <p:sldId id="268" r:id="rId9"/>
    <p:sldId id="26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КРАСНОДАРСКИЙ КРАЙ МУНИЦИПАЛЬНОЕ ОБРАЗОВАНИЕ  СЕВЕРСКИЙ РАЙОН   СТ. АЗОВСКАЯ</a:t>
            </a:r>
            <a:endPara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№1</a:t>
            </a:r>
            <a:endParaRPr lang="ru-RU" sz="1400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00174"/>
            <a:ext cx="75009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4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ТВОРЧЕСКИЙ ПРОЕКТ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460000"/>
              </a:solidFill>
              <a:latin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srgbClr val="46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46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6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Кукла-оберег</a:t>
            </a: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Выполнила ученица 7 класса</a:t>
            </a:r>
            <a:endParaRPr lang="ru-RU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МБОУ СОШ №  1</a:t>
            </a:r>
            <a:endParaRPr lang="ru-RU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Лепешкина Елена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Руководитель </a:t>
            </a:r>
            <a:r>
              <a:rPr lang="ru-RU" b="1" dirty="0" err="1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Клименкова</a:t>
            </a:r>
            <a:r>
              <a:rPr lang="ru-RU" b="1" dirty="0" smtClean="0">
                <a:solidFill>
                  <a:srgbClr val="8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В.С .</a:t>
            </a:r>
            <a:endParaRPr lang="ru-RU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460000"/>
                </a:solidFill>
                <a:latin typeface="Calibri" pitchFamily="34" charset="0"/>
                <a:cs typeface="Calibri" pitchFamily="34" charset="0"/>
              </a:rPr>
              <a:t>2012 г</a:t>
            </a:r>
            <a:endParaRPr lang="ru-RU" sz="2000" b="1" dirty="0" smtClean="0">
              <a:solidFill>
                <a:srgbClr val="46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5. Из нескольких лоскутков ткани  «одеваю» куколке юбку, завязываю фартук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34818" name="Picture 2" descr="C:\Documents and Settings\Школа\Мои документы\P820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857232"/>
            <a:ext cx="3108314" cy="2331625"/>
          </a:xfrm>
          <a:prstGeom prst="rect">
            <a:avLst/>
          </a:prstGeom>
          <a:noFill/>
        </p:spPr>
      </p:pic>
      <p:pic>
        <p:nvPicPr>
          <p:cNvPr id="34819" name="Picture 3" descr="C:\Documents and Settings\Школа\Мои документы\P820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536941" cy="2653149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643438" y="3429000"/>
            <a:ext cx="39290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РАСЧЕТ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сделала куклу- оберег на палочке в подарок моей крестной маме. Конечно, лоскутки ткани, палочка и немножко ниток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все ничего не стоит, но я думаю, что мое внимание, забота и самые лучшие пожелания в день рождения будут ДОРОГИМ ПОДАРКОМ.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ЦЕЛИ И ЗАДАЧИ 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460000"/>
                </a:solidFill>
              </a:rPr>
              <a:t>Целью</a:t>
            </a:r>
            <a:r>
              <a:rPr lang="ru-RU" dirty="0" smtClean="0">
                <a:solidFill>
                  <a:srgbClr val="460000"/>
                </a:solidFill>
              </a:rPr>
              <a:t> творческого проекта является выполнение  изделия, которое соответствовало моим задачам, представляло мои знания, умения, навыки, приобретенные в процессе обучения на уроках технологии.</a:t>
            </a:r>
          </a:p>
          <a:p>
            <a:r>
              <a:rPr lang="ru-RU" b="1" i="1" dirty="0" smtClean="0">
                <a:solidFill>
                  <a:srgbClr val="460000"/>
                </a:solidFill>
              </a:rPr>
              <a:t>Задачи</a:t>
            </a:r>
            <a:r>
              <a:rPr lang="ru-RU" dirty="0" smtClean="0">
                <a:solidFill>
                  <a:srgbClr val="460000"/>
                </a:solidFill>
              </a:rPr>
              <a:t> проекта:</a:t>
            </a:r>
          </a:p>
          <a:p>
            <a:r>
              <a:rPr lang="ru-RU" dirty="0" smtClean="0">
                <a:solidFill>
                  <a:srgbClr val="460000"/>
                </a:solidFill>
              </a:rPr>
              <a:t>1. Изготовить подарок моей крестной маме.</a:t>
            </a:r>
          </a:p>
          <a:p>
            <a:r>
              <a:rPr lang="ru-RU" dirty="0" smtClean="0">
                <a:solidFill>
                  <a:srgbClr val="460000"/>
                </a:solidFill>
              </a:rPr>
              <a:t>2. Совершенствовать навыки и приемы работы, полученные на уроках технологии.</a:t>
            </a:r>
          </a:p>
          <a:p>
            <a:r>
              <a:rPr lang="ru-RU" dirty="0" smtClean="0">
                <a:solidFill>
                  <a:srgbClr val="460000"/>
                </a:solidFill>
              </a:rPr>
              <a:t>3. Получить больше знаний  о различных видах рукоделия.</a:t>
            </a:r>
          </a:p>
          <a:p>
            <a:r>
              <a:rPr lang="ru-RU" dirty="0" smtClean="0">
                <a:solidFill>
                  <a:srgbClr val="460000"/>
                </a:solidFill>
              </a:rPr>
              <a:t>4. Оценить проделанную работу.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ОСОЗНАНИЕ ПРОБЛЕМЫ И ВЫЯВЛЕНИЕ ПОТРЕБНОСТИ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460000"/>
                </a:solidFill>
              </a:rPr>
              <a:t>       У моей крестной матери скоро день рождения и, как всегда, соберутся все близкие люди, чтобы поздравить ее. Я очень люблю свою крестную, которая всегда относится  ко мне с любовью и добротой. Поэтому я хочу подарить ей подарок, сделанный своими руками и показать, что желаю  ей самого хорошего. </a:t>
            </a:r>
          </a:p>
          <a:p>
            <a:r>
              <a:rPr lang="ru-RU" dirty="0" smtClean="0">
                <a:solidFill>
                  <a:srgbClr val="460000"/>
                </a:solidFill>
              </a:rPr>
              <a:t>         Вот и стала задача – что сделать? </a:t>
            </a:r>
          </a:p>
          <a:p>
            <a:r>
              <a:rPr lang="ru-RU" dirty="0" smtClean="0">
                <a:solidFill>
                  <a:srgbClr val="460000"/>
                </a:solidFill>
              </a:rPr>
              <a:t>         Я долго думала и остановилась на кукле, ведь  любой день рождения – это праздник детства.  Я выбрала куклу-оберег потому, что мне хотелось не только порадовать маму, но и  хоть как-то оберегать  и всю  ее семью.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 rot="16861666">
            <a:off x="4087247" y="2723421"/>
            <a:ext cx="276230" cy="1196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250088">
            <a:off x="4063930" y="3452272"/>
            <a:ext cx="201011" cy="1629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357422" y="400050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14414" y="2643182"/>
            <a:ext cx="2500330" cy="150019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571480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ИСТОРИЧЕСКАЯ СПРАВКА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800000"/>
                </a:solidFill>
              </a:rPr>
              <a:t>Все куклы делятся на три большие группы: игровые, обрядовые и обереги.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	Кукла-оберег – это амулет, спасающий человека от различных опасностей, а также предмет, на который накладывается  заклинание,  и который носят на теле в качестве талисмана. Куклы-обереги делают из разного материала: из лыка, соломы, бересты, льна, глины и т.д.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57752" y="2857496"/>
            <a:ext cx="3181350" cy="120967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куклы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для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матери и ребенка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28662" y="4572008"/>
            <a:ext cx="3181350" cy="1209675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куклы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для дома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86314" y="4572008"/>
            <a:ext cx="3181350" cy="1209675"/>
          </a:xfrm>
          <a:prstGeom prst="rect">
            <a:avLst/>
          </a:prstGeom>
          <a:solidFill>
            <a:srgbClr val="C0504D"/>
          </a:solidFill>
          <a:ln w="127000" cmpd="dbl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куклы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для жениха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и невесты.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2571744"/>
            <a:ext cx="4500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Куклы-обереги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различаются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назначению.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кукол-оберегов  для дома.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Этих кукол  несколько и у каждой свое назначение и применение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3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1643106" cy="2190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1357298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 кукла </a:t>
            </a:r>
            <a:r>
              <a:rPr lang="ru-RU" sz="2000" b="1" dirty="0" smtClean="0">
                <a:solidFill>
                  <a:srgbClr val="4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46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и ночь</a:t>
            </a:r>
            <a:r>
              <a:rPr lang="ru-RU" sz="2000" b="1" dirty="0" smtClean="0">
                <a:solidFill>
                  <a:srgbClr val="46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46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куклы-обереги  порядка в доме днем и ночью. Днём выставляют вперёд светлую куклу  "День" </a:t>
            </a:r>
            <a:r>
              <a:rPr lang="ru-RU" sz="2000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чтобы не зря день прошёл, а вечером  тёмную "Ночь", которая следит, чтобы все угомонились  и спали спокойно. 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1831339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35718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дорогу мать, вместе со своим материнским благословением, давала </a:t>
            </a:r>
            <a:endParaRPr lang="ru-RU" sz="2000" b="1" dirty="0" smtClean="0">
              <a:solidFill>
                <a:srgbClr val="800000"/>
              </a:solidFill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3576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14338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куколку, держащую в руках узелок. В этой котомочке лежала щепотка </a:t>
            </a:r>
            <a:endParaRPr lang="ru-RU" sz="2000" b="1" dirty="0" smtClean="0">
              <a:solidFill>
                <a:srgbClr val="8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родной земли. Называли эту куклу </a:t>
            </a:r>
            <a:r>
              <a:rPr lang="ru-RU" sz="2000" b="1" dirty="0" smtClean="0">
                <a:solidFill>
                  <a:srgbClr val="46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«Подорожница».</a:t>
            </a:r>
            <a:endParaRPr lang="ru-RU" sz="2000" b="1" dirty="0" smtClean="0">
              <a:solidFill>
                <a:srgbClr val="46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8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праздник 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Троица</a:t>
            </a:r>
            <a:r>
              <a:rPr lang="ru-RU" sz="2000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церковной литургии в храма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 </a:t>
            </a:r>
            <a:endParaRPr lang="ru-RU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85794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освящаются букетики травы и полевых цветов. Можно взять несколько освященных стебельков и сделать куклу </a:t>
            </a:r>
            <a:r>
              <a:rPr lang="ru-RU" sz="2000" b="1" dirty="0" smtClean="0">
                <a:solidFill>
                  <a:srgbClr val="46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Травницу.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Делают эту куклу оберег как и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Подорожницу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узелком в руках. Траву помещают в узелок или тело самой куклы, которое в этом случае шьют в виде кисета. Помнешь в руках куклу и по  комнате разнесется травяной дух, который отгонит духов болезни, не пускает в дом недобрых гостей.</a:t>
            </a:r>
            <a:endParaRPr lang="ru-RU" sz="20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521497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4295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ФАЗА ОБДУМЫВАНИЯ И ВЫБОР ТЕМЫ</a:t>
            </a:r>
            <a:endParaRPr lang="ru-RU" sz="105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в изготовлении куклы-оберега у меня есть </a:t>
            </a:r>
            <a:r>
              <a:rPr lang="ru-RU" sz="2000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их  делали  уже в школе. Я изучила несколько техник изготовления кукол и остановилась на  кукле, которая  обычно стоит  на окошке и охраняет дом от всех несчастий.</a:t>
            </a:r>
            <a:endParaRPr lang="ru-RU" sz="20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2857520" cy="427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изготовлении подарка  мне  надо принять во внимание следующие факторы:</a:t>
            </a:r>
            <a:endParaRPr lang="ru-RU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71472" y="1500174"/>
            <a:ext cx="1685925" cy="981075"/>
          </a:xfrm>
          <a:prstGeom prst="rightArrowCallout">
            <a:avLst>
              <a:gd name="adj1" fmla="val 14389"/>
              <a:gd name="adj2" fmla="val 16199"/>
              <a:gd name="adj3" fmla="val 38315"/>
              <a:gd name="adj4" fmla="val 73444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потребность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143108" y="1428736"/>
            <a:ext cx="1714512" cy="981075"/>
          </a:xfrm>
          <a:prstGeom prst="rightArrowCallout">
            <a:avLst>
              <a:gd name="adj1" fmla="val 21391"/>
              <a:gd name="adj2" fmla="val 22919"/>
              <a:gd name="adj3" fmla="val 27503"/>
              <a:gd name="adj4" fmla="val 74021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исторические традиции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57620" y="1428736"/>
            <a:ext cx="1219200" cy="981075"/>
          </a:xfrm>
          <a:prstGeom prst="rightArrowCallout">
            <a:avLst>
              <a:gd name="adj1" fmla="val 15749"/>
              <a:gd name="adj2" fmla="val 20416"/>
              <a:gd name="adj3" fmla="val 8071"/>
              <a:gd name="adj4" fmla="val 76301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форму 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размеры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72066" y="1428736"/>
            <a:ext cx="1643074" cy="1000132"/>
          </a:xfrm>
          <a:prstGeom prst="rightArrowCallout">
            <a:avLst>
              <a:gd name="adj1" fmla="val 18944"/>
              <a:gd name="adj2" fmla="val 9472"/>
              <a:gd name="adj3" fmla="val 21097"/>
              <a:gd name="adj4" fmla="val 87713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материалы,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инструменты,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цветовую гамму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786578" y="1500174"/>
            <a:ext cx="1209675" cy="1247775"/>
          </a:xfrm>
          <a:prstGeom prst="downArrowCallout">
            <a:avLst>
              <a:gd name="adj1" fmla="val 13806"/>
              <a:gd name="adj2" fmla="val 11574"/>
              <a:gd name="adj3" fmla="val 17158"/>
              <a:gd name="adj4" fmla="val 76949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технологию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изготовления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86578" y="2786058"/>
            <a:ext cx="1714500" cy="914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аккуратность и безопасность выполнения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71810"/>
            <a:ext cx="735811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ИНСТРУМЕНТЫ И МАТЕРИАЛЫ</a:t>
            </a:r>
            <a:endParaRPr lang="ru-RU" sz="10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Куклы-обереги - удивительные создания, для изготовления которых нужно иметь лишь несколько лоскутков, кусочки тесьмы и нитки. Ни иголка, ни ножницы нам не пригодятся: кукла-оберег традиционно изготавливается БЕЗ ИСПОЛЬЗОВАНИЯ ИГЛЫ и ножниц. И в этом тоже исторически  был заложен огромный смысл.  Любое исключение предрекало "колото-резаную" жизнь. А при использовании дерева, нужно выбирать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свеже-сорванную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живую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веточку с 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хорошего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дерева. Это правило для большинства народных кукол.</a:t>
            </a:r>
            <a:endParaRPr lang="ru-RU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потребуется: нитки, немножко ваты, деревянная палочка (я возьму из березы) длиной 15-20 см., лоскутки ткани.</a:t>
            </a:r>
            <a:endParaRPr lang="ru-RU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ИЗГОТОВЛЕНИЯ КУКЛЫ-ОБЕРЕГА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001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Я приготовила лоскутки ткани, кусочки поролона, нитки, ножницы и основу - березовую палочку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Documents and Settings\Школа\Мои документы\P820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632091" cy="19743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37861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палочку с помощью кусочка ткани закрепляю вату. Получилась голова куклы.  Оформляю ручки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pic>
        <p:nvPicPr>
          <p:cNvPr id="7" name="Picture 4" descr="C:\Documents and Settings\Школа\Мои документы\P820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2667097" cy="200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Куклу делаю с бюстом. Такая кукла-оберег приносит еще и достаток в дом.</a:t>
            </a:r>
            <a:endParaRPr lang="ru-RU" sz="24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3" name="Picture 2" descr="C:\Documents and Settings\Школа\Мои документы\P820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071546"/>
            <a:ext cx="2857520" cy="21434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321468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Нитками привязываю к  </a:t>
            </a:r>
            <a:r>
              <a:rPr lang="ru-RU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туловищу</a:t>
            </a:r>
            <a:r>
              <a:rPr lang="ru-RU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куклы груди. Можно уже завязать  и платочек.</a:t>
            </a:r>
            <a:endParaRPr lang="ru-RU" sz="2400" b="1" dirty="0" smtClean="0">
              <a:solidFill>
                <a:srgbClr val="800000"/>
              </a:solidFill>
              <a:latin typeface="Arial" pitchFamily="34" charset="0"/>
            </a:endParaRPr>
          </a:p>
        </p:txBody>
      </p:sp>
      <p:pic>
        <p:nvPicPr>
          <p:cNvPr id="5" name="Picture 4" descr="C:\Documents and Settings\Школа\Мои документы\P820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929066"/>
            <a:ext cx="3071834" cy="2304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738</Words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СИСТЕМА УРОКОВ ТЕХНОЛОГИИ </dc:title>
  <dc:creator>MSI</dc:creator>
  <cp:lastModifiedBy>MSI</cp:lastModifiedBy>
  <cp:revision>12</cp:revision>
  <dcterms:created xsi:type="dcterms:W3CDTF">2012-09-13T14:10:49Z</dcterms:created>
  <dcterms:modified xsi:type="dcterms:W3CDTF">2012-10-18T17:58:25Z</dcterms:modified>
</cp:coreProperties>
</file>