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A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8218C-6AE7-4462-AC30-3AB3F971C8ED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9535F-8BED-4B17-9142-5E4D6C3CE68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1E42-9096-41D6-8A28-FDF221362623}" type="datetimeFigureOut">
              <a:rPr lang="es-ES" smtClean="0"/>
              <a:t>30/10/2011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9B29-B5DD-4489-AA3D-F471173522F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3.bp.blogspot.com/_VqUgUoZrJnY/TMXpiGFggeI/AAAAAAAABTA/jR-MbQQtPrs/s1600/HALLO+5+PUMPK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95" y="178927"/>
            <a:ext cx="9037310" cy="649043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479682" y="6395183"/>
            <a:ext cx="10081120" cy="1470025"/>
          </a:xfrm>
        </p:spPr>
        <p:txBody>
          <a:bodyPr>
            <a:noAutofit/>
          </a:bodyPr>
          <a:lstStyle/>
          <a:p>
            <a:r>
              <a:rPr lang="en-US" sz="4600" b="1" dirty="0"/>
              <a:t>Five Little </a:t>
            </a:r>
            <a:r>
              <a:rPr lang="en-US" sz="4600" b="1" dirty="0" smtClean="0"/>
              <a:t>Pumpkins </a:t>
            </a:r>
            <a:r>
              <a:rPr lang="en-US" sz="4600" b="1" dirty="0"/>
              <a:t>Sitting On A Gate</a:t>
            </a:r>
            <a:br>
              <a:rPr lang="en-US" sz="4600" b="1" dirty="0"/>
            </a:br>
            <a:r>
              <a:rPr lang="en-US" b="1" dirty="0"/>
              <a:t/>
            </a:r>
            <a:br>
              <a:rPr lang="en-US" b="1" dirty="0"/>
            </a:b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ç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http://1.bp.blogspot.com/-0R1TyE0txuI/TfZp797xItI/AAAAAAAADFg/Mryz6nxNv5I/s1600/number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232248" cy="2232248"/>
          </a:xfrm>
          <a:prstGeom prst="rect">
            <a:avLst/>
          </a:prstGeom>
          <a:noFill/>
        </p:spPr>
      </p:pic>
      <p:pic>
        <p:nvPicPr>
          <p:cNvPr id="7170" name="Picture 2" descr="http://t2.gstatic.com/images?q=tbn:ANd9GcRHRwMenpDLm56mhXbnM3fJNR0dEwUyT-3PjOFlHHYuX8SIAD55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4968552" cy="4859115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115616" y="188640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Five little pumpkins sitting on a gate</a:t>
            </a:r>
            <a:r>
              <a:rPr lang="en-US" sz="4000" b="1" dirty="0" smtClean="0"/>
              <a:t>,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4000" b="1" dirty="0" smtClean="0"/>
              <a:t>The </a:t>
            </a:r>
            <a:r>
              <a:rPr lang="en-US" sz="4000" b="1" dirty="0"/>
              <a:t>first one said</a:t>
            </a:r>
            <a:r>
              <a:rPr lang="en-US" sz="4000" b="1" dirty="0" smtClean="0"/>
              <a:t>,</a:t>
            </a:r>
            <a:endParaRPr lang="es-ES" dirty="0"/>
          </a:p>
        </p:txBody>
      </p:sp>
      <p:sp>
        <p:nvSpPr>
          <p:cNvPr id="7172" name="AutoShape 4" descr="data:image/jpg;base64,/9j/4AAQSkZJRgABAQAAAQABAAD/2wCEAAkGBhQQEBQUEBQUFBQUFA8UDw8QDw8PFBAUFBAVFBQUFBQXHCYeFxkjGRQUHy8gIycpLCwsFR4xNTAqNSYrLCkBCQoKDgwOGg8PGiwcHyQpLCwpKSwsLCksKSwsLCwsLCksLCwsKSwsKSwsLCwsLCwpKTUpKSwsKSwpLCkpLCwsKf/AABEIANMA7gMBIgACEQEDEQH/xAAcAAABBQEBAQAAAAAAAAAAAAADAAECBAYFBwj/xABBEAACAQICBggDBAkCBwAAAAABAgADEQQhBQYSMUFREyIyYXGBkaEHUrFCYsHRFCMzQ3JzkuHwF8IVFlNUgrLi/8QAGwEAAgMBAQEAAAAAAAAAAAAAAwQBAgUABgf/xAAsEQACAgICAQIFBAIDAAAAAAAAAQIDBBESMSETQQUiMlGBFGFxkTNCI7Hh/9oADAMBAAIRAxEAPwAJjSVorTxJ9PGAkwIgsIqyuyGxgsmFkgsmqSAbZALJBYZacmtOcUcgK05YRIRKMspQkAZ2FcLH2ZY6GOKM4DzRW2YtmWhRkhh52yPURy9IaQp4dNus2wtwu1ss2Zvbsg8pzcJrphKtVaaVCWbJSabIpN7BbtbMzo62aHathKiqLkWfZ+cLmVHfbMd4E8VcGnUFjxBVhw4g+tpp4eLXfB7b2Z+Vlzpaa017nuTJI7EbQeMGJw9OqN7qNocnHVcf1Ay21GZsouLaZoxtUltHMxQ4SqUl+slzAmlKjsJ6RSKSdCnnDmnJ0KfGcEc/A2zFswxWRKzgXIFsxtmEIjWknbBFZEiGtI7M4tsHaNaEIkbTidlYCSAiAk0EuFYlWFVJJEhUpyATkRVIVUklSFVJVgZSIqkKlOTSnLFOlIF5TGo0ZbSjJUUltKchvQjZaVRh5IYaWxTkgko5AHayoMPJChLWxFsyNlfUZXFGfP8ArrgxRxtdBuFR9kWtYN1x7NPojZnz/wDEYn/iOJ/m/Smot7TY+ES3a1+wplS3WbT4S1i+FqqT2aoIHIPTB+qmbSrTyM84+Clc9PXp8GpI9u9Kmz9Kk9SxVLhA/ENQvkhnDt3BI4r0oBqc6j05XqUokbELDnMkJSp5QzUo9KnlODOfgCRIkSwywbLOOUgJEgVhisbZnF9gSsYiG2ZEiSTsERIlYQiRtOLJlSFpiDENSEuGkWKawyrI01hlWVYpJiRYZEiRJYppIF5yFTpyzTpx6dOWqVKc3oSssGp0pZQWFzkBvJytMlrF8QqWGJSiorVBcMdrZpoRwLDNj3D1nm2mtZMRi2vXqEj7NNOqi+C/ibmHqw7LvL8IVk2+z1jSWvuDoEg1dthvWiOk9+z7zh4n4t0QOpRc8g7ql/S9p5cAO8+dpIW+UeOc0I/Dql3tlU19jaaR+LNd8qKU6Q5kGq3qbD2lTA/E7F0zeo4qD5GpIPQrskTKnwHpIse4eQMZWLSlriRy0er0Pi1htgGpTqhvtIgRwPBiwnk+sGI/ScTVrbukqVHAIzAZrgeQtFly9yIxAPA+v9pfHx4UScoLsFYlNaO18NNLU8DjRUrtam1OpTdtljs7RVgbDvUes9bra24MqXGJpbIy7ef9Pa9p4R0ff7SJUwWThQyZ822mVr/41pI9so62YOqbJXp34Biad/DbAl9kngmcv4HTleiLU6tRVH2VqMAPAbhFZ/C9fRL+xuvJ12eyPTkUXhPO8B8QMQnb2ao++Arf1L+Imp0Trrh6xAcmkx4VOyT3Pu9bRSzEth2t/wAD0LoyXZ2nSBZZdZb5jdAOsVYeEivaNswhEacF2CZYNhDNAtOCRIGQMk0gZIRFVZZoiAWWqAlmEm/BZpiHQQaCFSQJyYemss01gaYlums4TsYakkxWumvWxtUMK2ea1aw+zwKoefNuHDmLWvGtPQJ0FE2qOP1jA500PAcmPsM+U8wYXjuLjKT5z/Aq17siTeJlk0S5AAzOQAmhoaC/VlftEZnv4DwmjZdGvWwtONK7ejMWjWk3QgkHhvEfZh9inEGRFaStH2ZOyOIO0RWT2YisnZHEGFyiCQiLedzQ+gyw6Rhl9gc+Z8IK26Na2w1OO7ZKKM+RGKTvaf0XsgVFGRyYcjz85xbSarVZHkiLqHVNxYMCSDR7RrQoLWjuaC1sq4UgX26fGkxyH8J+z9J6Lo7StPE09ukbj7SnJkPJhPH7y/onST4eoHpnldb5OOKmI5OLGa3Hwxqmxp6Z6swkLQWB0glemHpm4O8cVPEHvhjMRpp6ZpIG0C8O0A4kBYgjIyRkTJDIAglugJVQS5RlibCysLTglhacgTkW6IgtNaXGFoNUOZ3U1+ZzuHhxPcIeiJ5/r1pfpK/Rg9Sl1fFz2z9B5GGqr5y0KNbfkzmNxTVHZ3O0zElmPEneZX2eEe9zDYWh0jqo475sfSgeuctI7Grui79dhv7PcOc1WHw26BwOGCgAcABNFofR/SMOXGeayshzk5M1JSjRXr7HnmumhDQrB7dWqu2p7wbOPWx/8pndme3a+6C/SMGdgdej16dt9gOuo8V+gnizrNX4fk+tUvuvBkRkrVzAWihAsYrNLZ3EhaIrJAQtOkWIAzJNgBxnOWiYw2XNXtDNiawQDLe55C/1npWktDdCqqBYBQABw7pc1E1YGGpBmA22sSe/l4D853dNYMPTJ4j6Ty2bnerdpdImOSqrFBde557icAKlNlO43HhPP8VhTTdlbepI/vPVOitcTH62aK/eDhYN4cCfDMekd+H5HGfB9M0MiHqx2u0ZS0iwkyM45E9AmZOgQk0jERS3ZC8He1d00cPUz/ZvYVBy5MJ6ErXFxuO4jjPJqbf3m51Q0nt0zTY9anu714en4iZOZV/uvyaVL2jvmAeGaBqGZozEC0iTHYyN5IwgaS3RlVJboyxEywsLTglhaUgUkS0hjugoPU+VSQObblHqRPJsTUJzJuSSSeZJzP1m913xNqCJ873Pgov9SJ5/WOc0cSPjYvLxBv7gxumi1bwNv1h49n85nlS7Ad4E1tDGU6YG0wAUWAvc7uQl8uT48Y+4TDgtuT9ju4fObXV6kBTJ4kzy9dbEXsIW72IUfiYf/UrEhdmkKdMcwhdvVjb2mHZg3WLSWv5K5ydseMGeu2ni3xA0EMNi22BanU/WU7bhftKPBr+REepr7jG/fsO5Vpr9BOTpHTNbE26ao9TZvsh2vs3325bhGsHDsx58m1r3EqMeVb22vJz7SJEtUsOXYKouSQAOZMt6Y0M1DZP2TcX+8N81fUSkovtjfpvWzkgZzZ/D3V7pq3SMOqpsveeJ8hMhad/QWulfBi1PYZfldL+hFjBZSsnW419sppqL49+x7ciWFhw3RytxPKv9W8QP3VH0qj/dC4X4w1L9fDof4Kjr9QZ55/C8jvS/synjWJ/+mm0lgthz7Tg6RwwcFTuYEGHq/EnDV1AdalN+9RUX1XP2lCrpyi/ZdT52Poc5eFN0NcotG3iSk1qXZgMbhSjsp3gkSvNBrNRBYVFtY5Nbnw/zunBtPT02c4Jgb6+E2iBEiIS0iRGExdoelOvoHGdFiEa9gSEfvDZf54TkiGEFYuS0M1eD1NpXqyGisV0tCm/NRfxGR9xJ1ZgNaeh+BXYyF47yF5I0kTSW6UqpLdKSDmHWFpwQhacgUkZXXqp16Y5Ix9W/+Zjjvmq15f8AXDupp7lplBNbHXyC9vSQhCVMgO+5kAYSsMx4CGfYFdD0uMLTS4ykaeSmWcKvVPlaCk9B4LfgA9O0jRW5ljEU7CE0JgDWrKg4nM8hxMry1Ftl+PzGp1K0Hn0rC/BB3br+f08Zt9MasDEYJqOQft02P2XBJHrcjzhtD6PCAADJQAB4ZCdgmeWyMuTs5r2MrJyG5rj7HztWoFGKsLEEgg8CDYiDIm6+JmgujrCug6tW+3bhUAz9Rn5GYZxlPTUXK6Cmvc0oyU4Ka9xguUgq9b0lgjIQLDOHTIlHWiLLIMYUrBuJeLKSWgtQ3EAYVezIETo+Dp+fIMiMwkyJFoRAmhDdCqYLhJoZ0gkHpm01MrXouvyvl4MP7GdurMxqXU/aj+Wf/aaVnmJkLVjNGtbSZWqQMJVMCTBDsUHptLlJpyqdSXsO0kHZEvrCJAo0IpkCUkYzXj9uP5afVpmAZp9ek/XIedMezN+YmXBmzj/40J2v5g1FNo28x5SVdSGz5CNhGs49PWdPGYIst13rfzHKROfGWmMVU+pU2u0UB2TLOFqWFpUVspJDIktg4vTLuIN1mu1A0Vsqarb27HgDv+voJimqZTqYPWmuoCh9kAALsogsB32il9c518YhZrmtLwey4OnsqOZlhbk2Gc8TxmsuIJ/b1u4dKw+kh/zfi7W/Sa3lUYe4zmTH4TKT3KXgzZ4Et/Uj2LWPVpsXhnp261tqmSdzrmvru854PiaZUkEWIJBB3gjeDLr6brtvq1T41ah/GUq+Yucyd5mzj48KI8Yb/IzRTKqDi5b/AB0IyDLuhBHZch4w+9DGtgiucE4lqulofR+i2qm5B2AbM3M/KOffyk81FcmQ63J8UVaOHIW55Ej6D6yu07ulECi3O1vD/LThPOqnz8lsmtV6SBtGMRjRpCDZJYkjLEpnFos0mqTWNXwp/wC6aM1Jm9VR1ah+8o9AfzncJmPk/wCRm1jx3WmTdoJmjM0EzwGhtRHpGdCgZzaRl6g04rai+rQytKiNDI0gSlE4WvOG2qSOPsMQfBxv9VHrMQJ6hpHDdLRqJxZSB47x7gTzGoljn5iaeJPcOP2M++HnYlOc0+iqgdRzG/ymXE6mhcZsVAOBy8+Etkw5Q8BcO3hPi/c6mP1eL3ajvOZp8z938pwAbTd4Gp1ge8H3mGrrZ2HEMw9GIi2LZKe4y9guTBRltCO6QRrRyZJ8Myi5VgOBKkD1Mb8C3kZjIgxEyIkpE7CBo9Rt0haMxzE7RLbSDqZInKBvNFqCUOkKAdVYFmGy4DC/RsVNjxBAg5eFstKzhFv7I62reoL4hOmxF6dEC4HZetbPq37K/e9Oct6YqDqrTVVRAFREFgo/zjNnrRpOy7Cn+L8pgNM40UqZY7zuExpXO6xKPRXBlOx+tZ+F9kZjTde9bZH2R7nOcioY7VyzljvN5CoZvV18El+xS23m2/3ImQvJEwd4ykKNkwY4MhfKGw9AuwUbyQPWc/C2y8dt6Rq9AUNigt97Xb13ewEvsZFRsgAbgAB4AWjM0wZvlJs9LXDjFIhUaCLR2MGTOSDpBUMt0XlIQ9JpRlZrZ0UaHUynSeHVpAnKJaVphtasD0ddiNz9cefa97+s2ivOfp3R/T0su0tyvfzHn+AhqLOExedfJaMAY6njHq07Gx4SF5sdoypJxfk1+gtKhxst2h79862J0FRr5suyx3vTOySeZG4nynn1DEFGBXIibHQmsS1LK3Vbv3N4GZGVjzrfqVmjC2N0dS7C/wCnbv8AsayH7tRWUjzW4M9Ho4dUpqg7IAFuGQmawuKscj6TsYbSgtZvWYmVbbckm+hDIqn/ACgOM1WwtU3aglzxUdGfVbSWH+H+BABNG/jVrH22pR0jrbTWoaauAymzk5Z2BsD5xqWtY/6q/wBSmdH9VFdtf2D/AE98opp6O2NSsD/21PzDH8ZltftSdoUmwNDdtLUp0lVQBvDW9Rfwmn0PpwVQ3XVittxU28bTof8AEEtfaFp0Mq6qzb29ez2Katqn7s8hw3w9xz/udnvqVKafjf2mi1f1EfBV6eIxFVCULFKNPabaYqQLsbWAvfIHdNdi9NcEy7zM3pnTy0gWqN6nf3CO/rb7vlSS39ux2Ebbfq8IlpLFXLM5AG8kmedaf0x0z5dgdnv742mtY2xB32Tgo495nIarNXCwXV80u/8AoPZfGMeESanOMzZwQqZ3jNUmrw8iPqLRJ2kbyJaIGX0U5bYQTQ6uYLfUPDJfHj7fWcXAYY1XCjj7DiZtKVIIoVdw3RDMt4rgvc2Ph9PJ+oyZMEzR3aDJmWjcSGJkY5MiZcuiQaFRpUDQqNKNEtF6nUlhKk59NpZRpQXlEth5MPKytCKZAFxOBrLof96g/jA4d/hMuTPTFN98yesOrpp3qUhdN7qN6d/eJo4t/wDpL8GdlU7+ZGekgYMmPtTS0ZXLTO3o7WarSsD1hybf6zvYfXNGHWup7xceomHBj3iVuFVY9tDcMmS78nQ0tiQ9eowNwzEgjjKW3IEyO1GYw0kgUrW3s0up+kOjqOCbbSj2b+5mmxOtVKn2mBPyqbn2nmwaQZonbgQtnybCrISjprbNjpTXkkWorn8zcPACZDGY96rXqMWPf+A4ROZXeN4+NXV9KFr7pS8dIRaNtSBMYtHdCbkTBjXkNqLak6Kcid5Jc4IG/wCE1mgdA9HapV7e9U+TvPf9IC62NUdsbxaJXz1Hr3Zb0JovoUu3bYZ/dHKX3MmWgWMwJSc5cmeuqrUIqKGJkDEWkSZyD6ETImImRJliwMGEUwCmEVpLRZotI0Ojymrwq1IFoFJF1XhFeURWkv0iV0DcDorUhFqzlDEQiVpGgbqObpnVMPd8PYHeaRyB/gPDw3eEydem1NirqVI3qwIInopxoUXMy2sOmhU6pAIG64BI8Dwmpi3zb4tbMnKwoqLnvicEPJB5QfE2PdJpigeP4TWdZ59XpPRcDREyqasfpJHAv6qLG1IkwHTSL1pKgyrtRbqPBbUDUqyPTW4yVArK1NhGgyYJ8SOcEcVbdn3wqixeVsSwWhcLhmqtZBfmdwHiZz9smXsHi2TcbTpppeOy1M4Smue9Gt0ToZKPWPWf5uC/wj8Z1hUmewGlb751Ur3nnb42OW5nvMT0fTSp6LpeDZoHpIi8AojWiRaNtSBaR2pbRfQQtIFpHajEydFkgYaSDyua8j08LwYN3RLgqSQqymK0mKsq4EepFlrpY4eVw8mGlOJbwyyrxNiLSs1WUMbjOAkwq5MFbZGqPKQtJ6TysDM7XrXhsRVvKbmbePSq0eOz8yV0v2AsJApCkRrR1MxnHYIJFnzMLsxbMnZXiCN+cWfMwuzG2Z2zuIJlJ3kyPRywVi2Z2yOAEU5IJCWitO2SoIiFhFMiBJASrLpaLFGrYzsYHHzhCWKNS0XuqU15NPEyZVS2maqniLwu3OLhsTL6VZjzq4s9bRlKxFvaivBq0mIHQ/F7HvGiinFzlbUV4oo6YGyamEUxRSjCwCqYRTHigWPVga7TkYpooo1j9mV8Rb0c9zBGKKasTysyMUUUsCFFFFOOFGiinHCMaKKSQKOI0U44eOIopxKJSaRRSrCx7LuHM6NEx4pn3G7hst0zDiKKZ8j0tPRKKKKDGT//2Q=="/>
          <p:cNvSpPr>
            <a:spLocks noChangeAspect="1" noChangeArrowheads="1"/>
          </p:cNvSpPr>
          <p:nvPr/>
        </p:nvSpPr>
        <p:spPr bwMode="auto">
          <a:xfrm>
            <a:off x="63500" y="-973138"/>
            <a:ext cx="226695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4" name="AutoShape 6" descr="data:image/jpg;base64,/9j/4AAQSkZJRgABAQAAAQABAAD/2wCEAAkGBhQQEBQUEBQUFBQUFA8UDw8QDw8PFBAUFBAVFBQUFBQXHCYeFxkjGRQUHy8gIycpLCwsFR4xNTAqNSYrLCkBCQoKDgwOGg8PGiwcHyQpLCwpKSwsLCksKSwsLCwsLCksLCwsKSwsKSwsLCwsLCwpKTUpKSwsKSwpLCkpLCwsKf/AABEIANMA7gMBIgACEQEDEQH/xAAcAAABBQEBAQAAAAAAAAAAAAADAAECBAYFBwj/xABBEAACAQICBggDBAkCBwAAAAABAgADEQQhBQYSMUFREyIyYXGBkaEHUrFCYsHRFCMzQ3JzkuHwF8IVFlNUgrLi/8QAGwEAAgMBAQEAAAAAAAAAAAAAAwQBAgUABgf/xAAsEQACAgICAQIFBAIDAAAAAAAAAQIDBBESMSETQQUiMlGBFGFxkTNCI7Hh/9oADAMBAAIRAxEAPwAJjSVorTxJ9PGAkwIgsIqyuyGxgsmFkgsmqSAbZALJBYZacmtOcUcgK05YRIRKMspQkAZ2FcLH2ZY6GOKM4DzRW2YtmWhRkhh52yPURy9IaQp4dNus2wtwu1ss2Zvbsg8pzcJrphKtVaaVCWbJSabIpN7BbtbMzo62aHathKiqLkWfZ+cLmVHfbMd4E8VcGnUFjxBVhw4g+tpp4eLXfB7b2Z+Vlzpaa017nuTJI7EbQeMGJw9OqN7qNocnHVcf1Ay21GZsouLaZoxtUltHMxQ4SqUl+slzAmlKjsJ6RSKSdCnnDmnJ0KfGcEc/A2zFswxWRKzgXIFsxtmEIjWknbBFZEiGtI7M4tsHaNaEIkbTidlYCSAiAk0EuFYlWFVJJEhUpyATkRVIVUklSFVJVgZSIqkKlOTSnLFOlIF5TGo0ZbSjJUUltKchvQjZaVRh5IYaWxTkgko5AHayoMPJChLWxFsyNlfUZXFGfP8ArrgxRxtdBuFR9kWtYN1x7NPojZnz/wDEYn/iOJ/m/Smot7TY+ES3a1+wplS3WbT4S1i+FqqT2aoIHIPTB+qmbSrTyM84+Clc9PXp8GpI9u9Kmz9Kk9SxVLhA/ENQvkhnDt3BI4r0oBqc6j05XqUokbELDnMkJSp5QzUo9KnlODOfgCRIkSwywbLOOUgJEgVhisbZnF9gSsYiG2ZEiSTsERIlYQiRtOLJlSFpiDENSEuGkWKawyrI01hlWVYpJiRYZEiRJYppIF5yFTpyzTpx6dOWqVKc3oSssGp0pZQWFzkBvJytMlrF8QqWGJSiorVBcMdrZpoRwLDNj3D1nm2mtZMRi2vXqEj7NNOqi+C/ibmHqw7LvL8IVk2+z1jSWvuDoEg1dthvWiOk9+z7zh4n4t0QOpRc8g7ql/S9p5cAO8+dpIW+UeOc0I/Dql3tlU19jaaR+LNd8qKU6Q5kGq3qbD2lTA/E7F0zeo4qD5GpIPQrskTKnwHpIse4eQMZWLSlriRy0er0Pi1htgGpTqhvtIgRwPBiwnk+sGI/ScTVrbukqVHAIzAZrgeQtFly9yIxAPA+v9pfHx4UScoLsFYlNaO18NNLU8DjRUrtam1OpTdtljs7RVgbDvUes9bra24MqXGJpbIy7ef9Pa9p4R0ff7SJUwWThQyZ822mVr/41pI9so62YOqbJXp34Biad/DbAl9kngmcv4HTleiLU6tRVH2VqMAPAbhFZ/C9fRL+xuvJ12eyPTkUXhPO8B8QMQnb2ao++Arf1L+Imp0Trrh6xAcmkx4VOyT3Pu9bRSzEth2t/wAD0LoyXZ2nSBZZdZb5jdAOsVYeEivaNswhEacF2CZYNhDNAtOCRIGQMk0gZIRFVZZoiAWWqAlmEm/BZpiHQQaCFSQJyYemss01gaYlums4TsYakkxWumvWxtUMK2ea1aw+zwKoefNuHDmLWvGtPQJ0FE2qOP1jA500PAcmPsM+U8wYXjuLjKT5z/Aq17siTeJlk0S5AAzOQAmhoaC/VlftEZnv4DwmjZdGvWwtONK7ejMWjWk3QgkHhvEfZh9inEGRFaStH2ZOyOIO0RWT2YisnZHEGFyiCQiLedzQ+gyw6Rhl9gc+Z8IK26Na2w1OO7ZKKM+RGKTvaf0XsgVFGRyYcjz85xbSarVZHkiLqHVNxYMCSDR7RrQoLWjuaC1sq4UgX26fGkxyH8J+z9J6Lo7StPE09ukbj7SnJkPJhPH7y/onST4eoHpnldb5OOKmI5OLGa3Hwxqmxp6Z6swkLQWB0glemHpm4O8cVPEHvhjMRpp6ZpIG0C8O0A4kBYgjIyRkTJDIAglugJVQS5RlibCysLTglhacgTkW6IgtNaXGFoNUOZ3U1+ZzuHhxPcIeiJ5/r1pfpK/Rg9Sl1fFz2z9B5GGqr5y0KNbfkzmNxTVHZ3O0zElmPEneZX2eEe9zDYWh0jqo475sfSgeuctI7Grui79dhv7PcOc1WHw26BwOGCgAcABNFofR/SMOXGeayshzk5M1JSjRXr7HnmumhDQrB7dWqu2p7wbOPWx/8pndme3a+6C/SMGdgdej16dt9gOuo8V+gnizrNX4fk+tUvuvBkRkrVzAWihAsYrNLZ3EhaIrJAQtOkWIAzJNgBxnOWiYw2XNXtDNiawQDLe55C/1npWktDdCqqBYBQABw7pc1E1YGGpBmA22sSe/l4D853dNYMPTJ4j6Ty2bnerdpdImOSqrFBde557icAKlNlO43HhPP8VhTTdlbepI/vPVOitcTH62aK/eDhYN4cCfDMekd+H5HGfB9M0MiHqx2u0ZS0iwkyM45E9AmZOgQk0jERS3ZC8He1d00cPUz/ZvYVBy5MJ6ErXFxuO4jjPJqbf3m51Q0nt0zTY9anu714en4iZOZV/uvyaVL2jvmAeGaBqGZozEC0iTHYyN5IwgaS3RlVJboyxEywsLTglhaUgUkS0hjugoPU+VSQObblHqRPJsTUJzJuSSSeZJzP1m913xNqCJ873Pgov9SJ5/WOc0cSPjYvLxBv7gxumi1bwNv1h49n85nlS7Ad4E1tDGU6YG0wAUWAvc7uQl8uT48Y+4TDgtuT9ju4fObXV6kBTJ4kzy9dbEXsIW72IUfiYf/UrEhdmkKdMcwhdvVjb2mHZg3WLSWv5K5ydseMGeu2ni3xA0EMNi22BanU/WU7bhftKPBr+REepr7jG/fsO5Vpr9BOTpHTNbE26ao9TZvsh2vs3325bhGsHDsx58m1r3EqMeVb22vJz7SJEtUsOXYKouSQAOZMt6Y0M1DZP2TcX+8N81fUSkovtjfpvWzkgZzZ/D3V7pq3SMOqpsveeJ8hMhad/QWulfBi1PYZfldL+hFjBZSsnW419sppqL49+x7ciWFhw3RytxPKv9W8QP3VH0qj/dC4X4w1L9fDof4Kjr9QZ55/C8jvS/synjWJ/+mm0lgthz7Tg6RwwcFTuYEGHq/EnDV1AdalN+9RUX1XP2lCrpyi/ZdT52Poc5eFN0NcotG3iSk1qXZgMbhSjsp3gkSvNBrNRBYVFtY5Nbnw/zunBtPT02c4Jgb6+E2iBEiIS0iRGExdoelOvoHGdFiEa9gSEfvDZf54TkiGEFYuS0M1eD1NpXqyGisV0tCm/NRfxGR9xJ1ZgNaeh+BXYyF47yF5I0kTSW6UqpLdKSDmHWFpwQhacgUkZXXqp16Y5Ix9W/+Zjjvmq15f8AXDupp7lplBNbHXyC9vSQhCVMgO+5kAYSsMx4CGfYFdD0uMLTS4ykaeSmWcKvVPlaCk9B4LfgA9O0jRW5ljEU7CE0JgDWrKg4nM8hxMry1Ftl+PzGp1K0Hn0rC/BB3br+f08Zt9MasDEYJqOQft02P2XBJHrcjzhtD6PCAADJQAB4ZCdgmeWyMuTs5r2MrJyG5rj7HztWoFGKsLEEgg8CDYiDIm6+JmgujrCug6tW+3bhUAz9Rn5GYZxlPTUXK6Cmvc0oyU4Ka9xguUgq9b0lgjIQLDOHTIlHWiLLIMYUrBuJeLKSWgtQ3EAYVezIETo+Dp+fIMiMwkyJFoRAmhDdCqYLhJoZ0gkHpm01MrXouvyvl4MP7GdurMxqXU/aj+Wf/aaVnmJkLVjNGtbSZWqQMJVMCTBDsUHptLlJpyqdSXsO0kHZEvrCJAo0IpkCUkYzXj9uP5afVpmAZp9ek/XIedMezN+YmXBmzj/40J2v5g1FNo28x5SVdSGz5CNhGs49PWdPGYIst13rfzHKROfGWmMVU+pU2u0UB2TLOFqWFpUVspJDIktg4vTLuIN1mu1A0Vsqarb27HgDv+voJimqZTqYPWmuoCh9kAALsogsB32il9c518YhZrmtLwey4OnsqOZlhbk2Gc8TxmsuIJ/b1u4dKw+kh/zfi7W/Sa3lUYe4zmTH4TKT3KXgzZ4Et/Uj2LWPVpsXhnp261tqmSdzrmvru854PiaZUkEWIJBB3gjeDLr6brtvq1T41ah/GUq+Yucyd5mzj48KI8Yb/IzRTKqDi5b/AB0IyDLuhBHZch4w+9DGtgiucE4lqulofR+i2qm5B2AbM3M/KOffyk81FcmQ63J8UVaOHIW55Ej6D6yu07ulECi3O1vD/LThPOqnz8lsmtV6SBtGMRjRpCDZJYkjLEpnFos0mqTWNXwp/wC6aM1Jm9VR1ah+8o9AfzncJmPk/wCRm1jx3WmTdoJmjM0EzwGhtRHpGdCgZzaRl6g04rai+rQytKiNDI0gSlE4WvOG2qSOPsMQfBxv9VHrMQJ6hpHDdLRqJxZSB47x7gTzGoljn5iaeJPcOP2M++HnYlOc0+iqgdRzG/ymXE6mhcZsVAOBy8+Etkw5Q8BcO3hPi/c6mP1eL3ajvOZp8z938pwAbTd4Gp1ge8H3mGrrZ2HEMw9GIi2LZKe4y9guTBRltCO6QRrRyZJ8Myi5VgOBKkD1Mb8C3kZjIgxEyIkpE7CBo9Rt0haMxzE7RLbSDqZInKBvNFqCUOkKAdVYFmGy4DC/RsVNjxBAg5eFstKzhFv7I62reoL4hOmxF6dEC4HZetbPq37K/e9Oct6YqDqrTVVRAFREFgo/zjNnrRpOy7Cn+L8pgNM40UqZY7zuExpXO6xKPRXBlOx+tZ+F9kZjTde9bZH2R7nOcioY7VyzljvN5CoZvV18El+xS23m2/3ImQvJEwd4ykKNkwY4MhfKGw9AuwUbyQPWc/C2y8dt6Rq9AUNigt97Xb13ewEvsZFRsgAbgAB4AWjM0wZvlJs9LXDjFIhUaCLR2MGTOSDpBUMt0XlIQ9JpRlZrZ0UaHUynSeHVpAnKJaVphtasD0ddiNz9cefa97+s2ivOfp3R/T0su0tyvfzHn+AhqLOExedfJaMAY6njHq07Gx4SF5sdoypJxfk1+gtKhxst2h79862J0FRr5suyx3vTOySeZG4nynn1DEFGBXIibHQmsS1LK3Vbv3N4GZGVjzrfqVmjC2N0dS7C/wCnbv8AsayH7tRWUjzW4M9Ho4dUpqg7IAFuGQmawuKscj6TsYbSgtZvWYmVbbckm+hDIqn/ACgOM1WwtU3aglzxUdGfVbSWH+H+BABNG/jVrH22pR0jrbTWoaauAymzk5Z2BsD5xqWtY/6q/wBSmdH9VFdtf2D/AE98opp6O2NSsD/21PzDH8ZltftSdoUmwNDdtLUp0lVQBvDW9Rfwmn0PpwVQ3XVittxU28bTof8AEEtfaFp0Mq6qzb29ez2Katqn7s8hw3w9xz/udnvqVKafjf2mi1f1EfBV6eIxFVCULFKNPabaYqQLsbWAvfIHdNdi9NcEy7zM3pnTy0gWqN6nf3CO/rb7vlSS39ux2Ebbfq8IlpLFXLM5AG8kmedaf0x0z5dgdnv742mtY2xB32Tgo495nIarNXCwXV80u/8AoPZfGMeESanOMzZwQqZ3jNUmrw8iPqLRJ2kbyJaIGX0U5bYQTQ6uYLfUPDJfHj7fWcXAYY1XCjj7DiZtKVIIoVdw3RDMt4rgvc2Ph9PJ+oyZMEzR3aDJmWjcSGJkY5MiZcuiQaFRpUDQqNKNEtF6nUlhKk59NpZRpQXlEth5MPKytCKZAFxOBrLof96g/jA4d/hMuTPTFN98yesOrpp3qUhdN7qN6d/eJo4t/wDpL8GdlU7+ZGekgYMmPtTS0ZXLTO3o7WarSsD1hybf6zvYfXNGHWup7xceomHBj3iVuFVY9tDcMmS78nQ0tiQ9eowNwzEgjjKW3IEyO1GYw0kgUrW3s0up+kOjqOCbbSj2b+5mmxOtVKn2mBPyqbn2nmwaQZonbgQtnybCrISjprbNjpTXkkWorn8zcPACZDGY96rXqMWPf+A4ROZXeN4+NXV9KFr7pS8dIRaNtSBMYtHdCbkTBjXkNqLak6Kcid5Jc4IG/wCE1mgdA9HapV7e9U+TvPf9IC62NUdsbxaJXz1Hr3Zb0JovoUu3bYZ/dHKX3MmWgWMwJSc5cmeuqrUIqKGJkDEWkSZyD6ETImImRJliwMGEUwCmEVpLRZotI0Ojymrwq1IFoFJF1XhFeURWkv0iV0DcDorUhFqzlDEQiVpGgbqObpnVMPd8PYHeaRyB/gPDw3eEydem1NirqVI3qwIInopxoUXMy2sOmhU6pAIG64BI8Dwmpi3zb4tbMnKwoqLnvicEPJB5QfE2PdJpigeP4TWdZ59XpPRcDREyqasfpJHAv6qLG1IkwHTSL1pKgyrtRbqPBbUDUqyPTW4yVArK1NhGgyYJ8SOcEcVbdn3wqixeVsSwWhcLhmqtZBfmdwHiZz9smXsHi2TcbTpppeOy1M4Smue9Gt0ToZKPWPWf5uC/wj8Z1hUmewGlb751Ur3nnb42OW5nvMT0fTSp6LpeDZoHpIi8AojWiRaNtSBaR2pbRfQQtIFpHajEydFkgYaSDyua8j08LwYN3RLgqSQqymK0mKsq4EepFlrpY4eVw8mGlOJbwyyrxNiLSs1WUMbjOAkwq5MFbZGqPKQtJ6TysDM7XrXhsRVvKbmbePSq0eOz8yV0v2AsJApCkRrR1MxnHYIJFnzMLsxbMnZXiCN+cWfMwuzG2Z2zuIJlJ3kyPRywVi2Z2yOAEU5IJCWitO2SoIiFhFMiBJASrLpaLFGrYzsYHHzhCWKNS0XuqU15NPEyZVS2maqniLwu3OLhsTL6VZjzq4s9bRlKxFvaivBq0mIHQ/F7HvGiinFzlbUV4oo6YGyamEUxRSjCwCqYRTHigWPVga7TkYpooo1j9mV8Rb0c9zBGKKasTysyMUUUsCFFFFOOFGiinHCMaKKSQKOI0U44eOIopxKJSaRRSrCx7LuHM6NEx4pn3G7hst0zDiKKZ8j0tPRKKKKDGT//2Q=="/>
          <p:cNvSpPr>
            <a:spLocks noChangeAspect="1" noChangeArrowheads="1"/>
          </p:cNvSpPr>
          <p:nvPr/>
        </p:nvSpPr>
        <p:spPr bwMode="auto">
          <a:xfrm>
            <a:off x="63500" y="-973138"/>
            <a:ext cx="226695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6" name="AutoShape 8" descr="data:image/jpg;base64,/9j/4AAQSkZJRgABAQAAAQABAAD/2wCEAAkGBhQQEBQUEBQUFBQUFA8UDw8QDw8PFBAUFBAVFBQUFBQXHCYeFxkjGRQUHy8gIycpLCwsFR4xNTAqNSYrLCkBCQoKDgwOGg8PGiwcHyQpLCwpKSwsLCksKSwsLCwsLCksLCwsKSwsKSwsLCwsLCwpKTUpKSwsKSwpLCkpLCwsKf/AABEIANMA7gMBIgACEQEDEQH/xAAcAAABBQEBAQAAAAAAAAAAAAADAAECBAYFBwj/xABBEAACAQICBggDBAkCBwAAAAABAgADEQQhBQYSMUFREyIyYXGBkaEHUrFCYsHRFCMzQ3JzkuHwF8IVFlNUgrLi/8QAGwEAAgMBAQEAAAAAAAAAAAAAAwQBAgUABgf/xAAsEQACAgICAQIFBAIDAAAAAAAAAQIDBBESMSETQQUiMlGBFGFxkTNCI7Hh/9oADAMBAAIRAxEAPwAJjSVorTxJ9PGAkwIgsIqyuyGxgsmFkgsmqSAbZALJBYZacmtOcUcgK05YRIRKMspQkAZ2FcLH2ZY6GOKM4DzRW2YtmWhRkhh52yPURy9IaQp4dNus2wtwu1ss2Zvbsg8pzcJrphKtVaaVCWbJSabIpN7BbtbMzo62aHathKiqLkWfZ+cLmVHfbMd4E8VcGnUFjxBVhw4g+tpp4eLXfB7b2Z+Vlzpaa017nuTJI7EbQeMGJw9OqN7qNocnHVcf1Ay21GZsouLaZoxtUltHMxQ4SqUl+slzAmlKjsJ6RSKSdCnnDmnJ0KfGcEc/A2zFswxWRKzgXIFsxtmEIjWknbBFZEiGtI7M4tsHaNaEIkbTidlYCSAiAk0EuFYlWFVJJEhUpyATkRVIVUklSFVJVgZSIqkKlOTSnLFOlIF5TGo0ZbSjJUUltKchvQjZaVRh5IYaWxTkgko5AHayoMPJChLWxFsyNlfUZXFGfP8ArrgxRxtdBuFR9kWtYN1x7NPojZnz/wDEYn/iOJ/m/Smot7TY+ES3a1+wplS3WbT4S1i+FqqT2aoIHIPTB+qmbSrTyM84+Clc9PXp8GpI9u9Kmz9Kk9SxVLhA/ENQvkhnDt3BI4r0oBqc6j05XqUokbELDnMkJSp5QzUo9KnlODOfgCRIkSwywbLOOUgJEgVhisbZnF9gSsYiG2ZEiSTsERIlYQiRtOLJlSFpiDENSEuGkWKawyrI01hlWVYpJiRYZEiRJYppIF5yFTpyzTpx6dOWqVKc3oSssGp0pZQWFzkBvJytMlrF8QqWGJSiorVBcMdrZpoRwLDNj3D1nm2mtZMRi2vXqEj7NNOqi+C/ibmHqw7LvL8IVk2+z1jSWvuDoEg1dthvWiOk9+z7zh4n4t0QOpRc8g7ql/S9p5cAO8+dpIW+UeOc0I/Dql3tlU19jaaR+LNd8qKU6Q5kGq3qbD2lTA/E7F0zeo4qD5GpIPQrskTKnwHpIse4eQMZWLSlriRy0er0Pi1htgGpTqhvtIgRwPBiwnk+sGI/ScTVrbukqVHAIzAZrgeQtFly9yIxAPA+v9pfHx4UScoLsFYlNaO18NNLU8DjRUrtam1OpTdtljs7RVgbDvUes9bra24MqXGJpbIy7ef9Pa9p4R0ff7SJUwWThQyZ822mVr/41pI9so62YOqbJXp34Biad/DbAl9kngmcv4HTleiLU6tRVH2VqMAPAbhFZ/C9fRL+xuvJ12eyPTkUXhPO8B8QMQnb2ao++Arf1L+Imp0Trrh6xAcmkx4VOyT3Pu9bRSzEth2t/wAD0LoyXZ2nSBZZdZb5jdAOsVYeEivaNswhEacF2CZYNhDNAtOCRIGQMk0gZIRFVZZoiAWWqAlmEm/BZpiHQQaCFSQJyYemss01gaYlums4TsYakkxWumvWxtUMK2ea1aw+zwKoefNuHDmLWvGtPQJ0FE2qOP1jA500PAcmPsM+U8wYXjuLjKT5z/Aq17siTeJlk0S5AAzOQAmhoaC/VlftEZnv4DwmjZdGvWwtONK7ejMWjWk3QgkHhvEfZh9inEGRFaStH2ZOyOIO0RWT2YisnZHEGFyiCQiLedzQ+gyw6Rhl9gc+Z8IK26Na2w1OO7ZKKM+RGKTvaf0XsgVFGRyYcjz85xbSarVZHkiLqHVNxYMCSDR7RrQoLWjuaC1sq4UgX26fGkxyH8J+z9J6Lo7StPE09ukbj7SnJkPJhPH7y/onST4eoHpnldb5OOKmI5OLGa3Hwxqmxp6Z6swkLQWB0glemHpm4O8cVPEHvhjMRpp6ZpIG0C8O0A4kBYgjIyRkTJDIAglugJVQS5RlibCysLTglhacgTkW6IgtNaXGFoNUOZ3U1+ZzuHhxPcIeiJ5/r1pfpK/Rg9Sl1fFz2z9B5GGqr5y0KNbfkzmNxTVHZ3O0zElmPEneZX2eEe9zDYWh0jqo475sfSgeuctI7Grui79dhv7PcOc1WHw26BwOGCgAcABNFofR/SMOXGeayshzk5M1JSjRXr7HnmumhDQrB7dWqu2p7wbOPWx/8pndme3a+6C/SMGdgdej16dt9gOuo8V+gnizrNX4fk+tUvuvBkRkrVzAWihAsYrNLZ3EhaIrJAQtOkWIAzJNgBxnOWiYw2XNXtDNiawQDLe55C/1npWktDdCqqBYBQABw7pc1E1YGGpBmA22sSe/l4D853dNYMPTJ4j6Ty2bnerdpdImOSqrFBde557icAKlNlO43HhPP8VhTTdlbepI/vPVOitcTH62aK/eDhYN4cCfDMekd+H5HGfB9M0MiHqx2u0ZS0iwkyM45E9AmZOgQk0jERS3ZC8He1d00cPUz/ZvYVBy5MJ6ErXFxuO4jjPJqbf3m51Q0nt0zTY9anu714en4iZOZV/uvyaVL2jvmAeGaBqGZozEC0iTHYyN5IwgaS3RlVJboyxEywsLTglhaUgUkS0hjugoPU+VSQObblHqRPJsTUJzJuSSSeZJzP1m913xNqCJ873Pgov9SJ5/WOc0cSPjYvLxBv7gxumi1bwNv1h49n85nlS7Ad4E1tDGU6YG0wAUWAvc7uQl8uT48Y+4TDgtuT9ju4fObXV6kBTJ4kzy9dbEXsIW72IUfiYf/UrEhdmkKdMcwhdvVjb2mHZg3WLSWv5K5ydseMGeu2ni3xA0EMNi22BanU/WU7bhftKPBr+REepr7jG/fsO5Vpr9BOTpHTNbE26ao9TZvsh2vs3325bhGsHDsx58m1r3EqMeVb22vJz7SJEtUsOXYKouSQAOZMt6Y0M1DZP2TcX+8N81fUSkovtjfpvWzkgZzZ/D3V7pq3SMOqpsveeJ8hMhad/QWulfBi1PYZfldL+hFjBZSsnW419sppqL49+x7ciWFhw3RytxPKv9W8QP3VH0qj/dC4X4w1L9fDof4Kjr9QZ55/C8jvS/synjWJ/+mm0lgthz7Tg6RwwcFTuYEGHq/EnDV1AdalN+9RUX1XP2lCrpyi/ZdT52Poc5eFN0NcotG3iSk1qXZgMbhSjsp3gkSvNBrNRBYVFtY5Nbnw/zunBtPT02c4Jgb6+E2iBEiIS0iRGExdoelOvoHGdFiEa9gSEfvDZf54TkiGEFYuS0M1eD1NpXqyGisV0tCm/NRfxGR9xJ1ZgNaeh+BXYyF47yF5I0kTSW6UqpLdKSDmHWFpwQhacgUkZXXqp16Y5Ix9W/+Zjjvmq15f8AXDupp7lplBNbHXyC9vSQhCVMgO+5kAYSsMx4CGfYFdD0uMLTS4ykaeSmWcKvVPlaCk9B4LfgA9O0jRW5ljEU7CE0JgDWrKg4nM8hxMry1Ftl+PzGp1K0Hn0rC/BB3br+f08Zt9MasDEYJqOQft02P2XBJHrcjzhtD6PCAADJQAB4ZCdgmeWyMuTs5r2MrJyG5rj7HztWoFGKsLEEgg8CDYiDIm6+JmgujrCug6tW+3bhUAz9Rn5GYZxlPTUXK6Cmvc0oyU4Ka9xguUgq9b0lgjIQLDOHTIlHWiLLIMYUrBuJeLKSWgtQ3EAYVezIETo+Dp+fIMiMwkyJFoRAmhDdCqYLhJoZ0gkHpm01MrXouvyvl4MP7GdurMxqXU/aj+Wf/aaVnmJkLVjNGtbSZWqQMJVMCTBDsUHptLlJpyqdSXsO0kHZEvrCJAo0IpkCUkYzXj9uP5afVpmAZp9ek/XIedMezN+YmXBmzj/40J2v5g1FNo28x5SVdSGz5CNhGs49PWdPGYIst13rfzHKROfGWmMVU+pU2u0UB2TLOFqWFpUVspJDIktg4vTLuIN1mu1A0Vsqarb27HgDv+voJimqZTqYPWmuoCh9kAALsogsB32il9c518YhZrmtLwey4OnsqOZlhbk2Gc8TxmsuIJ/b1u4dKw+kh/zfi7W/Sa3lUYe4zmTH4TKT3KXgzZ4Et/Uj2LWPVpsXhnp261tqmSdzrmvru854PiaZUkEWIJBB3gjeDLr6brtvq1T41ah/GUq+Yucyd5mzj48KI8Yb/IzRTKqDi5b/AB0IyDLuhBHZch4w+9DGtgiucE4lqulofR+i2qm5B2AbM3M/KOffyk81FcmQ63J8UVaOHIW55Ej6D6yu07ulECi3O1vD/LThPOqnz8lsmtV6SBtGMRjRpCDZJYkjLEpnFos0mqTWNXwp/wC6aM1Jm9VR1ah+8o9AfzncJmPk/wCRm1jx3WmTdoJmjM0EzwGhtRHpGdCgZzaRl6g04rai+rQytKiNDI0gSlE4WvOG2qSOPsMQfBxv9VHrMQJ6hpHDdLRqJxZSB47x7gTzGoljn5iaeJPcOP2M++HnYlOc0+iqgdRzG/ymXE6mhcZsVAOBy8+Etkw5Q8BcO3hPi/c6mP1eL3ajvOZp8z938pwAbTd4Gp1ge8H3mGrrZ2HEMw9GIi2LZKe4y9guTBRltCO6QRrRyZJ8Myi5VgOBKkD1Mb8C3kZjIgxEyIkpE7CBo9Rt0haMxzE7RLbSDqZInKBvNFqCUOkKAdVYFmGy4DC/RsVNjxBAg5eFstKzhFv7I62reoL4hOmxF6dEC4HZetbPq37K/e9Oct6YqDqrTVVRAFREFgo/zjNnrRpOy7Cn+L8pgNM40UqZY7zuExpXO6xKPRXBlOx+tZ+F9kZjTde9bZH2R7nOcioY7VyzljvN5CoZvV18El+xS23m2/3ImQvJEwd4ykKNkwY4MhfKGw9AuwUbyQPWc/C2y8dt6Rq9AUNigt97Xb13ewEvsZFRsgAbgAB4AWjM0wZvlJs9LXDjFIhUaCLR2MGTOSDpBUMt0XlIQ9JpRlZrZ0UaHUynSeHVpAnKJaVphtasD0ddiNz9cefa97+s2ivOfp3R/T0su0tyvfzHn+AhqLOExedfJaMAY6njHq07Gx4SF5sdoypJxfk1+gtKhxst2h79862J0FRr5suyx3vTOySeZG4nynn1DEFGBXIibHQmsS1LK3Vbv3N4GZGVjzrfqVmjC2N0dS7C/wCnbv8AsayH7tRWUjzW4M9Ho4dUpqg7IAFuGQmawuKscj6TsYbSgtZvWYmVbbckm+hDIqn/ACgOM1WwtU3aglzxUdGfVbSWH+H+BABNG/jVrH22pR0jrbTWoaauAymzk5Z2BsD5xqWtY/6q/wBSmdH9VFdtf2D/AE98opp6O2NSsD/21PzDH8ZltftSdoUmwNDdtLUp0lVQBvDW9Rfwmn0PpwVQ3XVittxU28bTof8AEEtfaFp0Mq6qzb29ez2Katqn7s8hw3w9xz/udnvqVKafjf2mi1f1EfBV6eIxFVCULFKNPabaYqQLsbWAvfIHdNdi9NcEy7zM3pnTy0gWqN6nf3CO/rb7vlSS39ux2Ebbfq8IlpLFXLM5AG8kmedaf0x0z5dgdnv742mtY2xB32Tgo495nIarNXCwXV80u/8AoPZfGMeESanOMzZwQqZ3jNUmrw8iPqLRJ2kbyJaIGX0U5bYQTQ6uYLfUPDJfHj7fWcXAYY1XCjj7DiZtKVIIoVdw3RDMt4rgvc2Ph9PJ+oyZMEzR3aDJmWjcSGJkY5MiZcuiQaFRpUDQqNKNEtF6nUlhKk59NpZRpQXlEth5MPKytCKZAFxOBrLof96g/jA4d/hMuTPTFN98yesOrpp3qUhdN7qN6d/eJo4t/wDpL8GdlU7+ZGekgYMmPtTS0ZXLTO3o7WarSsD1hybf6zvYfXNGHWup7xceomHBj3iVuFVY9tDcMmS78nQ0tiQ9eowNwzEgjjKW3IEyO1GYw0kgUrW3s0up+kOjqOCbbSj2b+5mmxOtVKn2mBPyqbn2nmwaQZonbgQtnybCrISjprbNjpTXkkWorn8zcPACZDGY96rXqMWPf+A4ROZXeN4+NXV9KFr7pS8dIRaNtSBMYtHdCbkTBjXkNqLak6Kcid5Jc4IG/wCE1mgdA9HapV7e9U+TvPf9IC62NUdsbxaJXz1Hr3Zb0JovoUu3bYZ/dHKX3MmWgWMwJSc5cmeuqrUIqKGJkDEWkSZyD6ETImImRJliwMGEUwCmEVpLRZotI0Ojymrwq1IFoFJF1XhFeURWkv0iV0DcDorUhFqzlDEQiVpGgbqObpnVMPd8PYHeaRyB/gPDw3eEydem1NirqVI3qwIInopxoUXMy2sOmhU6pAIG64BI8Dwmpi3zb4tbMnKwoqLnvicEPJB5QfE2PdJpigeP4TWdZ59XpPRcDREyqasfpJHAv6qLG1IkwHTSL1pKgyrtRbqPBbUDUqyPTW4yVArK1NhGgyYJ8SOcEcVbdn3wqixeVsSwWhcLhmqtZBfmdwHiZz9smXsHi2TcbTpppeOy1M4Smue9Gt0ToZKPWPWf5uC/wj8Z1hUmewGlb751Ur3nnb42OW5nvMT0fTSp6LpeDZoHpIi8AojWiRaNtSBaR2pbRfQQtIFpHajEydFkgYaSDyua8j08LwYN3RLgqSQqymK0mKsq4EepFlrpY4eVw8mGlOJbwyyrxNiLSs1WUMbjOAkwq5MFbZGqPKQtJ6TysDM7XrXhsRVvKbmbePSq0eOz8yV0v2AsJApCkRrR1MxnHYIJFnzMLsxbMnZXiCN+cWfMwuzG2Z2zuIJlJ3kyPRywVi2Z2yOAEU5IJCWitO2SoIiFhFMiBJASrLpaLFGrYzsYHHzhCWKNS0XuqU15NPEyZVS2maqniLwu3OLhsTL6VZjzq4s9bRlKxFvaivBq0mIHQ/F7HvGiinFzlbUV4oo6YGyamEUxRSjCwCqYRTHigWPVga7TkYpooo1j9mV8Rb0c9zBGKKasTysyMUUUsCFFFFOOFGiinHCMaKKSQKOI0U44eOIopxKJSaRRSrCx7LuHM6NEx4pn3G7hst0zDiKKZ8j0tPRKKKKDGT//2Q=="/>
          <p:cNvSpPr>
            <a:spLocks noChangeAspect="1" noChangeArrowheads="1"/>
          </p:cNvSpPr>
          <p:nvPr/>
        </p:nvSpPr>
        <p:spPr bwMode="auto">
          <a:xfrm>
            <a:off x="63500" y="-973138"/>
            <a:ext cx="226695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8" name="Picture 10" descr="http://2.bp.blogspot.com/-cZqIhjX_86U/Toa9qy63LMI/AAAAAAAAPTU/1X1T8SkksJA/s1600/halloween_pumpk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653136"/>
            <a:ext cx="2267744" cy="2012623"/>
          </a:xfrm>
          <a:prstGeom prst="rect">
            <a:avLst/>
          </a:prstGeom>
          <a:noFill/>
        </p:spPr>
      </p:pic>
      <p:sp>
        <p:nvSpPr>
          <p:cNvPr id="15" name="14 Llamada ovalada"/>
          <p:cNvSpPr/>
          <p:nvPr/>
        </p:nvSpPr>
        <p:spPr>
          <a:xfrm>
            <a:off x="1115616" y="3789040"/>
            <a:ext cx="6624736" cy="1080120"/>
          </a:xfrm>
          <a:prstGeom prst="wedgeEllipseCallout">
            <a:avLst>
              <a:gd name="adj1" fmla="val 14720"/>
              <a:gd name="adj2" fmla="val 1368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638770" y="335699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"Oh my, it's getting late."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s-ES" sz="4000" dirty="0"/>
          </a:p>
        </p:txBody>
      </p:sp>
      <p:sp>
        <p:nvSpPr>
          <p:cNvPr id="7180" name="AutoShape 12" descr="data:image/jpg;base64,/9j/4AAQSkZJRgABAQAAAQABAAD/2wCEAAkGBhQSEBIUERIVFBUUEBQVFhQXEhQSGBwYFBIVGBUTFhMYHCYeGBojGhgYHy8gJCcqLCwsGB4xNTAqNScrLCkBCQoKDgwOGg8PGjIkHyUsLDU0LCwpLCwsLCwsLCwsLCwpLCkpLCwsLCksLCwsLCwsLCwpKSwsKSwsLCwsLCwsKf/AABEIAOEA4QMBIgACEQEDEQH/xAAcAAEAAQUBAQAAAAAAAAAAAAAAAQMEBQYHAgj/xABAEAABAwMCAwYDAwoFBQEAAAABAAIRAxIhBDEiQVEFBhMyYXGBkaEHQrEUFkNUYpOUwdLwI1Jy0eEVRFOCkiT/xAAbAQEAAgMBAQAAAAAAAAAAAAAAAQUCAwQGB//EAC4RAAICAgAEBAUEAwEAAAAAAAABAgMEEQUSITETFEFRBhUyUuEicaGxYWKRQv/aAAwDAQACEQMRAD8A7iiIgCIiAIiIAiIgCIolACqGr1babHPe61rQSXZgACST6QvGt7RZSANR0AmBgn8AVx3vl32rah9Wk11tAVXABuLw0xxndzTBMbZErZXW5vSOe++NK2zoWp+0fRMkeLxB5aWlrg4Z8xBzGQcAmDtgrX9f9qbHU2PpnwnMe1z6brnl4B46bCG2EEGQ5xG3lC5c0Ry2GdpOZJ+q8mDyx1gwSMwV1rGiisfEJt9Edar/AGw6cUy6nTqF4qMFjobLHEy9rxIwBMGN1c6f7XNG6oWm9lOAW1CxxkkSRYASI2lcdrNAMYgQSdwCTAJPzUvqARuRPL/UQNtid08vEeet9jreo+17SkVAwVGlo4HupFzXEHk1puE53hZ7sLv1pNXU8OhUcX2F8Gm9mGkA5IjBcOa4D4w5SeIgOjBxvn1WV7taqzVBoBIqXUS1pALg8tlvmGSGHYidua1zoil0NtWZNy1JH0S107L0rPsp00aZH/jb+jNLEY/wj5OkcleBchaolERCQiIgCIiAIiIAiIgCIiAIiIAiIgCIiAglWWt7UpUQDVqsYDPmcGzAJMT6BXb9jHTmuAd4u0X1tRXqVJuDzaxznOAa51rQy+HNbw3gQPZbaq+d6ObJv8GO0jYO+Hft+oJp6d720JhzrWsnhm2ZuIJ32nA5rS3gBu8Ek/jnb0yoqB2xJcQS0uMOwxkgjO5j6Kmx4BBIzbJnIHQxzJM4KsIRUVpFDbKVsuZnq4QCSN4B9sfDdUSQJhxMOIDTJxzdHLAC8CoeEsaJ4SHGCYc6C6DgiTHxlVKj3F3CBEuaRM/pHthwM7ANBjmQstkqtpbKLH/tkHxJiJ22d8JKq0z6n7hwIMn16yTn09FTcSYBcOIAGoXfeaXEuB3dzieUKo+oIl0uO7nHYtaOE+h8o9JPVYmbjroTAgAk4GB9cHksn3Xo0n67StrC6m7UMDmmXSYPhhzel5b6dVjgDkTMyJj0EkDlt+KpV69RjW1abneI2qxzXCJBuAaZ64wPmomtoUwk7EfT4Uqy7I7QbXo06rHXNewOBiPeRyMq9VWeiRKIiEhERAEREAREQBERAEREAREQBERAEREBBXEe8fYI/KKoJuN9TiJOS4hzSPWDn/SV24rjvb1QDU1bNm13gWiRaGgn4gyR7FdFDafQ78HFryJuNi2jAVuyBze1oLxbAt5CSd4EA5/aKt/+kgEgPYXTwSLrpIBdHOAXZWRZqAYMEy6JDZMlksmeRuH4L1piRmQDkBwYLdiSBHV3FC6+Zou/lGJv6EWDOxGNcC1w3gcM7gAWDk0An0wV7qdlNNpAi0Y4jA59d5z7q88W2GwSQ0AcJHkZttkb59AqhPS2LhGOsz8OSjmZtfDsZ94IxNTsWmH7hoaWBrpwQ5sVBnzbN+ZU0+xmAtlxIBJcBtww4T1HKf2isjgmCWYAzyyYIPWBa6PZHOnmyTkiciYmD9FDbD4bjP8A8Ixus0QLGNySGue+1wuyIJuO+fwVzQ7MbfSZwuu1DGgkEmaj2Na62d5LvgCq11pDg4bk7z5iDa7qP+Va1tSWNc+n+jqUXg/tNqAttE56LCTeiZ4dS3OMVvXc7V3V7KfptMyg+D4Uta8E8TZJuLT5TJPDJGN1mVQ0mpbUY17CC1wBBBnBVdcTPHvuSiIoAREQBERAEREAREQBERAEREAREQBERAQVyHW6CKlQBww+pDsEAuqvNxB55LfmuvLFds9g09SwtfgkGHCJE/Q+xW2ufKztw8lY8236nKabGtNgfNgAPAT5PLnDboG88tlRrUmNbJ4YDQAWFkCRAn3G/SRzW30/ssueRWrl1INaGQ0Mqm102veBkRjrur7R93m0HvaQ50OEPeJlpJLGM6hkgScyteVmxx63PWy8+ZVb1HqaHcSSLmgY8sjkQR6jP1Q0jAIA5CAYEQ6cnf8A3C3sd3qNxlg3JOT6YKVOw6BA4MjJcC7YgDcdcKnfxDT7M2efh7GisBIwBBM854TBBE5mIj2VvnyhkOc0Rc4twXDGdtl0Idi0mwWMMtnEkb8zO/MqD2XQvLoE7A+uwgdTB2WD+Iquboh5+Hsc/wDBzDw08TzvIHBwgdZ/EqaGiaRVDi5jGUCZYdnUmucHPccBoiM7khb2zsOiC0ZJuDhk8iOXxyppdnMbeGMLvGDgQckt2iTgRd9Unx6ElqCezCzOTi1EzvcvS+FodMy0NikDAM+Yl0/GZj19FnArDsTssafT0qLXOcKbA0OdkkDqr9XKe1s8vN7k2SiIpMQiIgCIiAIiIAiIgCIiAIiIAiIgCIiAgoFKIDyVgtbS/wAVxOTgbxg5j6fVZ1y1jt3UBlVvlbxgunAgiLrjjc/h1VRxaLlTpe50Y6/VpFWmesAznPPfr1cfgAovzygDr6nH0HzVlptRgYaLi8kEyRnDTmZiFUFeCOZMmI6RAge4wvFOmWzuUStHF+zJ57nkUGIwNyfYzgn0yVaNrkcsQTjmeEAzOcFW7+04LS4QLaniAZi2m4x7yPwRVPejLl6GUmA0kjkJO5kiQFFNwBZAGCAABm02gj8FZDVh0BsAjccwYMgjeYEztkrwO0g2oxzpDQQCRLgCajA26Os/TouiqqXPExcf0m7AKUClfQo9ipCIiyAREQBERAEREAREQBERAEREAREQBERAEREB5cuUfat2tXo6im2m8MY6jdhrXFxDuIOuBwOGI6ldXcuNfbFW/wD20xcTbpRwzgXPOQBmTHPotVsVKPUtOExU8lJr3/o1mn3w1QLR4gfEeanTMkxAcYFwEYSv3x1JdJe0EHEUmDMRkZnACxDKOc2gAQZdbzAzOZzyVKq2CTHyMj4H+91Wyqr32PZ+Vp+1GZPejUGkKQcA0NDQBTY2A2DhwzvvnKq1u+WpcHNIpkODhijGHCHEQf7gLBeGQYAzMYM8/THNU20iSYacDP8AcKPCh7EPFp+1Gd1Pe3UvbaXBpuDr2AsfwiMua4TIwcZXuj2zqNTWpBzxcdTScwAWTUc5jBmCIAzJG6wIYcY5kfL8FfdkB35RRDDY8aila7hgEvaAcgiRPPC2RqjtdDTdjVxrk4pLo/6PpsKVAUq0Pn4REQBERAEREAREQBERAEREAREQBERAEREAREQHly5F9q9Iv1zGtlxGnYbYMgGqRIPr/JddctC78OnUMiQbQCcDGTIPQEZ5LmyrPDrbLPhUuTJT/c5B+Rk/o/vETxSNoBkbf8qHUTJAaQMTvGBHmIxzW80mkRzAfgnJMsgmDsIbv6qoXT9z7wHP2B9THVUXnunY9osjXoc/dQJgtaRM4API7bdCMry7TlpIIgg5j9rl6re64N3lGGmc85IGV48YZloORHvNTf5fVFmv2M/H310aRT0xddafIy4gkDAgGOu6r6ai6k1tY0w4B7HC5pLTY9p4h/lIETz2W5tIybBkEnEYFwHvJBwo1FMNpkvEC9gItDuBtVv6MCIkzByVnHNbkuhouuUota7naGnClU6VSQCP7wqi9Ens+ePuSiIpAREQBERAEREAREQBERAEREAREQBERAEREB5ctG79umrSPRjgYImHOEiJ9Oa3ly5j9oWobQrzZHiAOkwAXAEOfJ5RaPdcuXBzqcUjtwZxhcpSekY279luZPIcogicGPXClxJ+63OfpmcrF0O2WFwY1o46j3B0tDeJ4e4XCZ3HuCq9fUyASxrW2l3mDYFktBMT8IXm5YtifZnpI5lT9V/0uKDZzLRcJOR1dYPgOXso8MDmyRyMHnJJPurSjrAQC1tMsHD4grANMOl5lwE5nImQFIr3ExSkC4AGq2IDQ8GAPh8VDxbPYyWXU+0kXjGnnaReSdtxO2dripabg6RiBwt3c4iTBE5iAPUq2rDrTJzES05tuJmORcPkrerq3MBc4ikXU3AREF9PygDkSSIgbrOvFm5JaNduZVGLfMjtei03hsawEugRJMlXMK17NY4UmXuLnWglzgGmTnIGBExHorterS0tHkW9vYREUkBERAEREAREQBERAEREAREQBERAEREAREQEOXH/ALUda466x2Gs0otItM+I/O+2W/C31XYHLjn2l68v1dlRjWFjMWuD5Y9zrS9xAgm3y5jrlb8f6zhz3qo0yq7gDeHBM3tnFoDTP0jpC8U6I83hsy66MHaR/JVWakEC0gACMh0HyTM7mQFJcCeK0mcmHDbEWjc/Vd+kUXNJdC3Jgg8MwNwDzHyVV1K24f4EODcw04F8EH1AM+4UsqU4GWHhJJhwhxAhnwMZR4A/8cS6HcWZwIbz2x75UNbMk2ujKRotki2lzcc/5QDAPQjAHuvD2DwXRaD4TmiBBIEOm6ZHy6q5taXkEtHFN3FJG1oHUz9F5Y0FtsZ8F5kOJLjHAHk4awOhYuKSNkJva6n0X2ZqmVKVN9JwcxzAWkOukR15q7CxHdigynpqdOnSdRbTFnhuEEW7mQSHAnNwJBlZdVrPSR7EoiKCQiIgCIiAIiIAiIgCIiAIiIAiIgCIiAIiIDy5cs+1LszxK4IbJGmgnAPE+1lp5m53PaR6rqblyzv1qL9XDnXU6bLuGQYY8XtxvEt+J9Fup+o6cXGhkWck+xolPsk04tNxaGCLQQQ0zeSSLTAjGICpfkzwOJhJOwEbmOEdSDM/BbARbBe/hDXAif8AM3hY3Hoc8ua80y4GnD9iTMOOxZbBtzvUXbzFhb8PY05bTaMZ+SDk1oupnhiXXNJADnSA0S12eghWLtI+TNIQXEQTaYIEkNB2iPZbLRpOgSRZaGjAd/qbkAjkJP8AuqFOuX1HEkNHhkEua0i68E4jdOdmV/w/j2va6GCrUoe50QGtJMBwMXNIhsyJOwPISvVHsl7tPe5hDjRduSJbUlrGicAugQdsrK0/NkiCWQ1sS4uDgaR/yiQ2TyBKr6tznMqw5pZ4bQ2HCIDXkOH/ALWD5LCc+hrhwCit722dw0On8OmxgAFjGtgbcLQIHphXCp0XcI9gqiryo1roSiIgCIiAIiIAiIgCIiAIiIAiIgCIiAIiIAiKJQBy5x9oria7GBpzp6ocSBaWkjn/AKuS6JVrBolxAHUkD6laf3g0FPUvc5pLSW02l+8tp1Q+ADj0DvVaLsyGMuaTO3ClyWqTOeaW4nhIMZMQBMQAY8vlJ+XqqwpxgzJwAaeSXAOPEf2hPy2W4Du2DEEwWN5ZiDgkdSZPwVM91S6m6ncTMcRHUcukAn5rnXHcfXc9H52vRqgoWh7y0wWhzOGW3CR/9Eub8AVQeAHxOwfMtkl5YSSc8ifqty/N1ppm6Jk5AgcLiJA3EyVH5tBjKjAZwDJB3G8fIfNYvjlKT2Fm1mn3uIDrgA6SA1gHItnqJJI+KpvBdRfgG4OIFhBNoMxHqyFtdbure5zQ7FxbETscuncni+irUe7gABJkueRAaG2zcItn442GVE+OUcu0TLLqSN77Jq3UKTiZLqTCSOpaJV6Fg+6zKdOiKVOBZJtuk8Tib85AJmPZZsFdlN0boKcfU8jYtSZ6RQi3GBKIiAIiIAiIgCIiAIiIAiIgCIiAIiIArHtHtDw27S4jhHU/3lXpWldt9rNe4hzxY2t4ItBm8NLqjbpxIjG+MbhcmZbKqtuPc21Q55aPNcOrOBqvmwgwSWtn2HQHmrl9IgO4RLztMYF0Z3G46rFDW0nQ0VabRUd4VzWlwJaA7BJI+PoZGFkBqReHgCWiwguyJqNnhjccOdsrxN8rbX17lg9LokXDGD/EkEiSSQIEWttAzJgQPeV7NIGOBwNzSQDgxxD8Qrah2hIcLnFwDcCHniktJjmQvX5YLhDnyZIEcgRgg+4XLKD9SEiq2RMk+RsmdsGY68yqeLsNJJMCXZhxJIHry+CofljHNi6oQCPuQIImPXAOV5/6oL8ucfEIcxsAAta8twfuh3COuCVChKRJUc4nxADBa1wuGCST5hHLl8FWptAcXxN7yW55RvJ5cJ+atTqWx5jxTODG5+7GefLkg1jdwXGGBw4S05dbGRA5ADnJUqL9CdFHtDREtwOJscTfMIjIO46x7qv2V23Woua2s4uZdBLocc+VwIMjlIOypurEgXYDqbnOBIJ4mm1zmjlDZnaCrWq9txaSboaXDwp4agtABEZ4TgFdePO2l/ob/YlxjNdUdCa5elYdjagPpNgzaLTxBxxtMcyIPxV+ve1y5oqRUtabRKIizICIiAIiIAiIgCKAiAlERAEREARQiAglfO3ebXvdX1FUFtNxrvbwOgAZaDgwTbic84gL6GrTabRJgwOpjAXzZ25pqjKrqdUNc8Oh1rgRe+XuyMSLiDG0eywsW0XXB4xdkt+xW0HefUU4NrHGWBtzSMMpFhYADEFr5cdyearaHvZqBXpVKtR5YGNa5rYcS0EkOAdi4vF0k7ysE9swC6QQ0g8sgA/KI+C8UjGYBAPmIkRvP02VbOuLfVHpHi1Ndjch30AqvbRbUY0lrBaWklraVYF0l1txq1AZGAGqR9oLgRaKkMo2Al7Zc+CAXhowC4AmCcMHVae2rnEEl55SInAHQEkrwXHER1kHO2ZPotTx65d0a1gUo3LT9/j4kv8AEYwMaxlrmmYi97y7Ay0QAMAnqVb6Hv0BlzahcxtrLXtEta2SxzoBAdUkkjMYWr+KdwW4E8tyOQ/vdeHyMSNwTtn19dyo8tV30Hg0+hube/VSxoZeCCC8gMhopsqeK2mJmJc0guOVLe/LRxtZUe4iWtfUFjXAtFzgzIAAx6icLTW1HFzQI5DLQGjPTmMLzUcbBJ3EDfly/mo8rV7EPCqM92V3nqUNO62bg8m91S64vDOAiQQA0HYnzcsqhV7fqvqzfeXhrXB2QXMpua1xtAAgvcR/NYms+YgCSGi0AzgYwf7yqNN/E08UN2ERtkieq3qqG966mXgVx9Dvf2Tam/QXObDhWfTc/m8UoawnHJsMHo1bsFyb7HSQ+swuqBky2kHOc1rvvOqw21rjsJcJg8PNdYarGv6UeOzIcl8l/k9IiLYcoREQBERAEREBAUoiAIiiUBKIiAKFKICIXAu/9NrddXhraQ8QuaA00puaA58feBMy4YJJ6rvytq+hpvMvptcYiXNDsdMhQ1s6sXJePPnSPmC1oDMtJAJHFykgCPmeqt3VBESI3iR7/gvp93YGnO+non3o0z/JUvzW0n6pp/3FL+la3UmW0eM8q+j+fwfNNHUAEQRwuJGRtj5leTUaSOLHF0O59DndfTH5q6T9U0/8PS/pT81dJ+qaf+Hpf0rDwDL53/p/P4PmhupA2jkOUQIO3WQvPjNN3tw7CN9/w+K+mPzU0n6ppv4el/Sh7qaP9T038PS/pUeAR87f2fz+D5oFEunDibrQGgETGM+8fVS+A1sgDfMggiMn1M4nkvo13cPQH/sqH7pqfmJoP1Kh+6b/ALJ4BPzpesT5u09YNN2PTIMdHfCQVUDZAbIgGQCRBJgTM+i+kGdydCNtHp/3LD+IVVvdLRj/ALPT/wAPS/pWSpI+cr7TWvsj7HYzRCsBL6zn3PBOWsqOa0RMGIdmJ33C3wKnQoNY0NY0NaBAa0BoA6ADACqLcloorZuybk/UlERSawiIgCIiAIiIAiIgBREQBERAEREAUBEQBAiIApRFAPKlEQkhERSAiIpIZKIighEoiISEREAREQBERAf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82" name="AutoShape 14" descr="data:image/jpg;base64,/9j/4AAQSkZJRgABAQAAAQABAAD/2wCEAAkGBhQSEBIUERIVFBUUEBQVFhQXEhQSGBwYFBIVGBUTFhMYHCYeGBojGhgYHy8gJCcqLCwsGB4xNTAqNScrLCkBCQoKDgwOGg8PGjIkHyUsLDU0LCwpLCwsLCwsLCwsLCwpLCkpLCwsLCksLCwsLCwsLCwpKSwsKSwsLCwsLCwsKf/AABEIAOEA4QMBIgACEQEDEQH/xAAcAAEAAQUBAQAAAAAAAAAAAAAAAQMEBQYHAgj/xABAEAABAwMCAwYDAwoFBQEAAAABAAIRAxIhBDEiQVEFBhMyYXGBkaEHQrEUFkNUYpOUwdLwI1Jy0eEVRFOCkiT/xAAbAQEAAgMBAQAAAAAAAAAAAAAAAQUCAwQGB//EAC4RAAICAgAEBAUEAwEAAAAAAAABAgMEEQUSITETFEFRBhUyUuEicaGxYWKRQv/aAAwDAQACEQMRAD8A7iiIgCIiAIiIAiIgCIolACqGr1babHPe61rQSXZgACST6QvGt7RZSANR0AmBgn8AVx3vl32rah9Wk11tAVXABuLw0xxndzTBMbZErZXW5vSOe++NK2zoWp+0fRMkeLxB5aWlrg4Z8xBzGQcAmDtgrX9f9qbHU2PpnwnMe1z6brnl4B46bCG2EEGQ5xG3lC5c0Ry2GdpOZJ+q8mDyx1gwSMwV1rGiisfEJt9Edar/AGw6cUy6nTqF4qMFjobLHEy9rxIwBMGN1c6f7XNG6oWm9lOAW1CxxkkSRYASI2lcdrNAMYgQSdwCTAJPzUvqARuRPL/UQNtid08vEeet9jreo+17SkVAwVGlo4HupFzXEHk1puE53hZ7sLv1pNXU8OhUcX2F8Gm9mGkA5IjBcOa4D4w5SeIgOjBxvn1WV7taqzVBoBIqXUS1pALg8tlvmGSGHYidua1zoil0NtWZNy1JH0S107L0rPsp00aZH/jb+jNLEY/wj5OkcleBchaolERCQiIgCIiAIiIAiIgCIiAIiIAiIgCIiAglWWt7UpUQDVqsYDPmcGzAJMT6BXb9jHTmuAd4u0X1tRXqVJuDzaxznOAa51rQy+HNbw3gQPZbaq+d6ObJv8GO0jYO+Hft+oJp6d720JhzrWsnhm2ZuIJ32nA5rS3gBu8Ek/jnb0yoqB2xJcQS0uMOwxkgjO5j6Kmx4BBIzbJnIHQxzJM4KsIRUVpFDbKVsuZnq4QCSN4B9sfDdUSQJhxMOIDTJxzdHLAC8CoeEsaJ4SHGCYc6C6DgiTHxlVKj3F3CBEuaRM/pHthwM7ANBjmQstkqtpbKLH/tkHxJiJ22d8JKq0z6n7hwIMn16yTn09FTcSYBcOIAGoXfeaXEuB3dzieUKo+oIl0uO7nHYtaOE+h8o9JPVYmbjroTAgAk4GB9cHksn3Xo0n67StrC6m7UMDmmXSYPhhzel5b6dVjgDkTMyJj0EkDlt+KpV69RjW1abneI2qxzXCJBuAaZ64wPmomtoUwk7EfT4Uqy7I7QbXo06rHXNewOBiPeRyMq9VWeiRKIiEhERAEREAREQBERAEREAREQBERAEREBBXEe8fYI/KKoJuN9TiJOS4hzSPWDn/SV24rjvb1QDU1bNm13gWiRaGgn4gyR7FdFDafQ78HFryJuNi2jAVuyBze1oLxbAt5CSd4EA5/aKt/+kgEgPYXTwSLrpIBdHOAXZWRZqAYMEy6JDZMlksmeRuH4L1piRmQDkBwYLdiSBHV3FC6+Zou/lGJv6EWDOxGNcC1w3gcM7gAWDk0An0wV7qdlNNpAi0Y4jA59d5z7q88W2GwSQ0AcJHkZttkb59AqhPS2LhGOsz8OSjmZtfDsZ94IxNTsWmH7hoaWBrpwQ5sVBnzbN+ZU0+xmAtlxIBJcBtww4T1HKf2isjgmCWYAzyyYIPWBa6PZHOnmyTkiciYmD9FDbD4bjP8A8Ixus0QLGNySGue+1wuyIJuO+fwVzQ7MbfSZwuu1DGgkEmaj2Na62d5LvgCq11pDg4bk7z5iDa7qP+Va1tSWNc+n+jqUXg/tNqAttE56LCTeiZ4dS3OMVvXc7V3V7KfptMyg+D4Uta8E8TZJuLT5TJPDJGN1mVQ0mpbUY17CC1wBBBnBVdcTPHvuSiIoAREQBERAEREAREQBERAEREAREQBERAQVyHW6CKlQBww+pDsEAuqvNxB55LfmuvLFds9g09SwtfgkGHCJE/Q+xW2ufKztw8lY8236nKabGtNgfNgAPAT5PLnDboG88tlRrUmNbJ4YDQAWFkCRAn3G/SRzW30/ssueRWrl1INaGQ0Mqm102veBkRjrur7R93m0HvaQ50OEPeJlpJLGM6hkgScyteVmxx63PWy8+ZVb1HqaHcSSLmgY8sjkQR6jP1Q0jAIA5CAYEQ6cnf8A3C3sd3qNxlg3JOT6YKVOw6BA4MjJcC7YgDcdcKnfxDT7M2efh7GisBIwBBM854TBBE5mIj2VvnyhkOc0Rc4twXDGdtl0Idi0mwWMMtnEkb8zO/MqD2XQvLoE7A+uwgdTB2WD+Iquboh5+Hsc/wDBzDw08TzvIHBwgdZ/EqaGiaRVDi5jGUCZYdnUmucHPccBoiM7khb2zsOiC0ZJuDhk8iOXxyppdnMbeGMLvGDgQckt2iTgRd9Unx6ElqCezCzOTi1EzvcvS+FodMy0NikDAM+Yl0/GZj19FnArDsTssafT0qLXOcKbA0OdkkDqr9XKe1s8vN7k2SiIpMQiIgCIiAIiIAiIgCIiAIiIAiIgCIiAgoFKIDyVgtbS/wAVxOTgbxg5j6fVZ1y1jt3UBlVvlbxgunAgiLrjjc/h1VRxaLlTpe50Y6/VpFWmesAznPPfr1cfgAovzygDr6nH0HzVlptRgYaLi8kEyRnDTmZiFUFeCOZMmI6RAge4wvFOmWzuUStHF+zJ57nkUGIwNyfYzgn0yVaNrkcsQTjmeEAzOcFW7+04LS4QLaniAZi2m4x7yPwRVPejLl6GUmA0kjkJO5kiQFFNwBZAGCAABm02gj8FZDVh0BsAjccwYMgjeYEztkrwO0g2oxzpDQQCRLgCajA26Os/TouiqqXPExcf0m7AKUClfQo9ipCIiyAREQBERAEREAREQBERAEREAREQBERAEREB5cuUfat2tXo6im2m8MY6jdhrXFxDuIOuBwOGI6ldXcuNfbFW/wD20xcTbpRwzgXPOQBmTHPotVsVKPUtOExU8lJr3/o1mn3w1QLR4gfEeanTMkxAcYFwEYSv3x1JdJe0EHEUmDMRkZnACxDKOc2gAQZdbzAzOZzyVKq2CTHyMj4H+91Wyqr32PZ+Vp+1GZPejUGkKQcA0NDQBTY2A2DhwzvvnKq1u+WpcHNIpkODhijGHCHEQf7gLBeGQYAzMYM8/THNU20iSYacDP8AcKPCh7EPFp+1Gd1Pe3UvbaXBpuDr2AsfwiMua4TIwcZXuj2zqNTWpBzxcdTScwAWTUc5jBmCIAzJG6wIYcY5kfL8FfdkB35RRDDY8aila7hgEvaAcgiRPPC2RqjtdDTdjVxrk4pLo/6PpsKVAUq0Pn4REQBERAEREAREQBERAEREAREQBERAEREAREQHly5F9q9Iv1zGtlxGnYbYMgGqRIPr/JddctC78OnUMiQbQCcDGTIPQEZ5LmyrPDrbLPhUuTJT/c5B+Rk/o/vETxSNoBkbf8qHUTJAaQMTvGBHmIxzW80mkRzAfgnJMsgmDsIbv6qoXT9z7wHP2B9THVUXnunY9osjXoc/dQJgtaRM4API7bdCMry7TlpIIgg5j9rl6re64N3lGGmc85IGV48YZloORHvNTf5fVFmv2M/H310aRT0xddafIy4gkDAgGOu6r6ai6k1tY0w4B7HC5pLTY9p4h/lIETz2W5tIybBkEnEYFwHvJBwo1FMNpkvEC9gItDuBtVv6MCIkzByVnHNbkuhouuUota7naGnClU6VSQCP7wqi9Ens+ePuSiIpAREQBERAEREAREQBERAEREAREQBERAEREB5ctG79umrSPRjgYImHOEiJ9Oa3ly5j9oWobQrzZHiAOkwAXAEOfJ5RaPdcuXBzqcUjtwZxhcpSekY279luZPIcogicGPXClxJ+63OfpmcrF0O2WFwY1o46j3B0tDeJ4e4XCZ3HuCq9fUyASxrW2l3mDYFktBMT8IXm5YtifZnpI5lT9V/0uKDZzLRcJOR1dYPgOXso8MDmyRyMHnJJPurSjrAQC1tMsHD4grANMOl5lwE5nImQFIr3ExSkC4AGq2IDQ8GAPh8VDxbPYyWXU+0kXjGnnaReSdtxO2dripabg6RiBwt3c4iTBE5iAPUq2rDrTJzES05tuJmORcPkrerq3MBc4ikXU3AREF9PygDkSSIgbrOvFm5JaNduZVGLfMjtei03hsawEugRJMlXMK17NY4UmXuLnWglzgGmTnIGBExHorterS0tHkW9vYREUkBERAEREAREQBERAEREAREQBERAEREAREQEOXH/ALUda466x2Gs0otItM+I/O+2W/C31XYHLjn2l68v1dlRjWFjMWuD5Y9zrS9xAgm3y5jrlb8f6zhz3qo0yq7gDeHBM3tnFoDTP0jpC8U6I83hsy66MHaR/JVWakEC0gACMh0HyTM7mQFJcCeK0mcmHDbEWjc/Vd+kUXNJdC3Jgg8MwNwDzHyVV1K24f4EODcw04F8EH1AM+4UsqU4GWHhJJhwhxAhnwMZR4A/8cS6HcWZwIbz2x75UNbMk2ujKRotki2lzcc/5QDAPQjAHuvD2DwXRaD4TmiBBIEOm6ZHy6q5taXkEtHFN3FJG1oHUz9F5Y0FtsZ8F5kOJLjHAHk4awOhYuKSNkJva6n0X2ZqmVKVN9JwcxzAWkOukR15q7CxHdigynpqdOnSdRbTFnhuEEW7mQSHAnNwJBlZdVrPSR7EoiKCQiIgCIiAIiIAiIgCIiAIiIAiIgCIiAIiIDy5cs+1LszxK4IbJGmgnAPE+1lp5m53PaR6rqblyzv1qL9XDnXU6bLuGQYY8XtxvEt+J9Fup+o6cXGhkWck+xolPsk04tNxaGCLQQQ0zeSSLTAjGICpfkzwOJhJOwEbmOEdSDM/BbARbBe/hDXAif8AM3hY3Hoc8ua80y4GnD9iTMOOxZbBtzvUXbzFhb8PY05bTaMZ+SDk1oupnhiXXNJADnSA0S12eghWLtI+TNIQXEQTaYIEkNB2iPZbLRpOgSRZaGjAd/qbkAjkJP8AuqFOuX1HEkNHhkEua0i68E4jdOdmV/w/j2va6GCrUoe50QGtJMBwMXNIhsyJOwPISvVHsl7tPe5hDjRduSJbUlrGicAugQdsrK0/NkiCWQ1sS4uDgaR/yiQ2TyBKr6tznMqw5pZ4bQ2HCIDXkOH/ALWD5LCc+hrhwCit722dw0On8OmxgAFjGtgbcLQIHphXCp0XcI9gqiryo1roSiIgCIiAIiIAiIgCIiAIiIAiIgCIiAIiIAiKJQBy5x9oria7GBpzp6ocSBaWkjn/AKuS6JVrBolxAHUkD6laf3g0FPUvc5pLSW02l+8tp1Q+ADj0DvVaLsyGMuaTO3ClyWqTOeaW4nhIMZMQBMQAY8vlJ+XqqwpxgzJwAaeSXAOPEf2hPy2W4Du2DEEwWN5ZiDgkdSZPwVM91S6m6ncTMcRHUcukAn5rnXHcfXc9H52vRqgoWh7y0wWhzOGW3CR/9Eub8AVQeAHxOwfMtkl5YSSc8ifqty/N1ppm6Jk5AgcLiJA3EyVH5tBjKjAZwDJB3G8fIfNYvjlKT2Fm1mn3uIDrgA6SA1gHItnqJJI+KpvBdRfgG4OIFhBNoMxHqyFtdbure5zQ7FxbETscuncni+irUe7gABJkueRAaG2zcItn442GVE+OUcu0TLLqSN77Jq3UKTiZLqTCSOpaJV6Fg+6zKdOiKVOBZJtuk8Tib85AJmPZZsFdlN0boKcfU8jYtSZ6RQi3GBKIiAIiIAiIgCIiAIiIAiIgCIiAIiIArHtHtDw27S4jhHU/3lXpWldt9rNe4hzxY2t4ItBm8NLqjbpxIjG+MbhcmZbKqtuPc21Q55aPNcOrOBqvmwgwSWtn2HQHmrl9IgO4RLztMYF0Z3G46rFDW0nQ0VabRUd4VzWlwJaA7BJI+PoZGFkBqReHgCWiwguyJqNnhjccOdsrxN8rbX17lg9LokXDGD/EkEiSSQIEWttAzJgQPeV7NIGOBwNzSQDgxxD8Qrah2hIcLnFwDcCHniktJjmQvX5YLhDnyZIEcgRgg+4XLKD9SEiq2RMk+RsmdsGY68yqeLsNJJMCXZhxJIHry+CofljHNi6oQCPuQIImPXAOV5/6oL8ucfEIcxsAAta8twfuh3COuCVChKRJUc4nxADBa1wuGCST5hHLl8FWptAcXxN7yW55RvJ5cJ+atTqWx5jxTODG5+7GefLkg1jdwXGGBw4S05dbGRA5ADnJUqL9CdFHtDREtwOJscTfMIjIO46x7qv2V23Woua2s4uZdBLocc+VwIMjlIOypurEgXYDqbnOBIJ4mm1zmjlDZnaCrWq9txaSboaXDwp4agtABEZ4TgFdePO2l/ob/YlxjNdUdCa5elYdjagPpNgzaLTxBxxtMcyIPxV+ve1y5oqRUtabRKIizICIiAIiIAiIgCKAiAlERAEREARQiAglfO3ebXvdX1FUFtNxrvbwOgAZaDgwTbic84gL6GrTabRJgwOpjAXzZ25pqjKrqdUNc8Oh1rgRe+XuyMSLiDG0eywsW0XXB4xdkt+xW0HefUU4NrHGWBtzSMMpFhYADEFr5cdyearaHvZqBXpVKtR5YGNa5rYcS0EkOAdi4vF0k7ysE9swC6QQ0g8sgA/KI+C8UjGYBAPmIkRvP02VbOuLfVHpHi1Ndjch30AqvbRbUY0lrBaWklraVYF0l1txq1AZGAGqR9oLgRaKkMo2Al7Zc+CAXhowC4AmCcMHVae2rnEEl55SInAHQEkrwXHER1kHO2ZPotTx65d0a1gUo3LT9/j4kv8AEYwMaxlrmmYi97y7Ay0QAMAnqVb6Hv0BlzahcxtrLXtEta2SxzoBAdUkkjMYWr+KdwW4E8tyOQ/vdeHyMSNwTtn19dyo8tV30Hg0+hube/VSxoZeCCC8gMhopsqeK2mJmJc0guOVLe/LRxtZUe4iWtfUFjXAtFzgzIAAx6icLTW1HFzQI5DLQGjPTmMLzUcbBJ3EDfly/mo8rV7EPCqM92V3nqUNO62bg8m91S64vDOAiQQA0HYnzcsqhV7fqvqzfeXhrXB2QXMpua1xtAAgvcR/NYms+YgCSGi0AzgYwf7yqNN/E08UN2ERtkieq3qqG966mXgVx9Dvf2Tam/QXObDhWfTc/m8UoawnHJsMHo1bsFyb7HSQ+swuqBky2kHOc1rvvOqw21rjsJcJg8PNdYarGv6UeOzIcl8l/k9IiLYcoREQBERAEREBAUoiAIiiUBKIiAKFKICIXAu/9NrddXhraQ8QuaA00puaA58feBMy4YJJ6rvytq+hpvMvptcYiXNDsdMhQ1s6sXJePPnSPmC1oDMtJAJHFykgCPmeqt3VBESI3iR7/gvp93YGnO+non3o0z/JUvzW0n6pp/3FL+la3UmW0eM8q+j+fwfNNHUAEQRwuJGRtj5leTUaSOLHF0O59DndfTH5q6T9U0/8PS/pT81dJ+qaf+Hpf0rDwDL53/p/P4PmhupA2jkOUQIO3WQvPjNN3tw7CN9/w+K+mPzU0n6ppv4el/Sh7qaP9T038PS/pUeAR87f2fz+D5oFEunDibrQGgETGM+8fVS+A1sgDfMggiMn1M4nkvo13cPQH/sqH7pqfmJoP1Kh+6b/ALJ4BPzpesT5u09YNN2PTIMdHfCQVUDZAbIgGQCRBJgTM+i+kGdydCNtHp/3LD+IVVvdLRj/ALPT/wAPS/pWSpI+cr7TWvsj7HYzRCsBL6zn3PBOWsqOa0RMGIdmJ33C3wKnQoNY0NY0NaBAa0BoA6ADACqLcloorZuybk/UlERSawiIgCIiAIiIAiIgBREQBERAEREAUBEQBAiIApRFAPKlEQkhERSAiIpIZKIighEoiISEREAREQBERAf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86" name="AutoShape 18" descr="data:image/jpg;base64,/9j/4AAQSkZJRgABAQAAAQABAAD/2wCEAAkGBhQSERUUExQWFRUWFxcXGBcYGBgXGBcVFxUYFBcYGBgYHCYeFxwjGhcUHy8gIycpLCwsFR4xNTAqNSYrLCkBCQoKDgwOGg8PGikkHCQvKiwsKSkpKSwsLCwsLCksLCwsLCwsLCwsLCwsLCwsLCwsLCksKSksKSwsLCwsLCkpLP/AABEIALwBDAMBIgACEQEDEQH/xAAbAAACAwEBAQAAAAAAAAAAAAADBQIEBgEAB//EAD4QAAEDAgMEBwYEBQQDAQAAAAEAAhEDIQQSMQVBUWEGEyJxgZGhMkKxwdHwFFJy4SNikrLxM4KiwhUkcwf/xAAaAQACAwEBAAAAAAAAAAAAAAACAwABBAUG/8QAKhEAAgIBBAICAgEFAQEAAAAAAAECEQMEEiExE1EiQWFxMhQjM5Gx0VL/2gAMAwEAAhEDEQA/ANZi3wSeao13dkwrmO9ojnKDToyCvLXR6hK0T2VjCGAZjbS546I9XGPFy93GzildKWmEwAzBW8kl9lKEX2iIx9Sfbf8A1H6ohx9Qe+/+o/VV+qvK8VPJL2ynjj6JO2hUJ9t/9R+qLSxTj7zvMoDaYLgAiBuV0aqt8q7YOyN1RZFZ35neZU6WOePed5lDmfv74IQN0nyzvtjPHFrlFuvjn653f1FVm46p+d39RUaz+zCGD8kbyS9sVHGvRa/HvPvOt/MVL8Y4++7+oquXZbCO9D6xCsknzbDWJP6L9PFGPaPmV38YRo53mVQ61c60qbp+2F4F6Lz9pP8AzOjvKgzaLwfaf/UfqqJcV0ORbpe2RYI+kMHbRd+Z3mfqvDHHe53mUvheP3qh3P2wvBH0X37QP5j5lBbjXzq7zP1VQlczFXb9kWGK+hmK7j7zh/uUuud+Y+ZSwVVLMhe72R4UMRVd+Y+a51x/MfMqi1y6asIfl7K8SLnWn8x8yoOefzHzIVF2II3zxQamJJPAckaUvZPCy8+oYs4qs3HOHP771XqVZ1Pgu0m5tIjRM6XISxr7GtDEZuR7yjEH+YcwT9Uqa2OPmrOExLiS12m4pTtdMGeKlaLOc/mcP9x+q51jvzO83fVdcVA1B9hDul7Yql6Ku0n9t3In/Kjhgh4p1yuYcw2fBOfKGpVwSxNMG6Lh32XHtkTvQ6DtQh7QdchSoPTPZGyzVMunIDeNXEbgnOIqYejYMbI4CYPMlaMembjubpGfLqYxlsirZmqeAqjtCm/jICC9habgg8DY+q0LduuNgyee/wAt/ohmq6sCHXA1GWXDhpdNlp4NfF2xayzTuSSQlZUsvB6YYvYpYJaQf5d5HI7zySfr78llnhlB8o1QnCauLDkqLihCsDoLrveUuqC3USLlyfvRRdU4A+KgXk8FdFWwgcvShXO/yXnUuZULpsM9w3qDK43lR/DgrvUBTgKggxDVw4pv3KjToAqfUQh4CVHPxA5r3Whc6s8fvyXmMP2FfBdo4CiTCJTbxAUajwNQhu2SyHXKFeoIsUOrUG4EIVUyLWPmmqIJMFRzLi5KZQVk2s37lMGNLShF+5c6xU0RFgOR6G8qrSE+atZ9yVJEkw4cvSogjeuFyXQnor1zcrzj2WjnKlWoyTEqRw5BAdb6J+1pWLu2EZor2xtltqvJfOUcPePD74qi1wkDmtwygxrYaAByWnSYd8m30hOrzeOKiu2EYxsQ2wiBFoHKNFltq4M0zl8QY1utHTsqOMpOqGDGXh469/1XSzY1Nfk52CThL8CX8PIBad0RP2P8otDH9WROsEHfbcPj5q3iNii0GB8/NK6+AqF2WJjQ8tRdZ9sodI1qUZ9svvxXXQGi4IN9I0I++CXbZ2X1cPGh15FO9lYUsZDhe8rm1aOek5vIkd7e18kyePfBt9i4ZNk6XRjHNU2XU2eihlnWVymjqdhWjuUDCKCIHFcDeSGqKSBg8F2ETq+5eyIbDRBdDOaJARGgKrCAinzXS1Gc5DcVS5KsiG/f2VEldzLhqIqBbCU0Ct4on4pAqVSfNSK5GptIC8wo5kV1ed339UEpyBsI0T9yuOauUlN11CiBXF5y4FZYVj14nmotUghovdRLryN65+IXsiLRr5RGUFVtQL5DmsZsd666sSZKFUfdcBUb+hKSuyRK3lG9MQZkAz4LAgSmGx9pmm8STlNiOE7xwWnTZVB0/sz6rE5pNfRrHmAq/wCJujVakiyzW0qhLyNw0XRyT28mHFDdwx7i65DC5oBPyVfAV3mzxrv3zwQdmvJbBV9gkjlf5KLmmR1G0FmJXLQ79Lvgo1Cqm1MVkovjWMo73WRy4TYEVbpGZGL7GUAAW8YVYuhcptJsArWIwgDJ3/4XI2uSs7NqLortq7lIKmDBU2mUmhjRZLvvReFX7KDBXgwyqpFljrhqujEofUFRcIVUmXuQcVZ0XnBCYDwKOxg3lC1Re6IBz+9DLirbmt/N+yrYkI0wb5INcuPKgvF6ZQVnMyjK8uBQgUFdzKM2XHFUVZEuklSahtU2qyBgLLwXQuwhsqyTQvZF1q86vFoQslnquq41yBUfddY5E0K+xgcGcs8gfv0VQvuiDHENyyISSniS92ebT2RyFp8U3YpfxChGTdM12zNuZQGP03Hh+ybVqLXcFjMyuUdrva2ARytcLRi1FLbMx5cHNxNFh6TwQDGUeqYDEDTMPNYs7bqH3vgqG2OkLaFPrHHkOJPIeCfHOuooRLC+5M+gmqDvCU7YrB0NGjb8i429BPmsJ0S6ZHEuqU3NDQIIIJJIJIg8PBaUV06TfTF44r+SZIdjtBDxdYPDSDM6jgUHHYqwaNTqOQQqBXOz5K+KN+KN/JhGYfeURtHgFMCylngarHfse5M9kAuSPmoueN0oNR+/4oLMRKKXPQtWy1KDV4rr64Gig4SgoLolTcB/lSfWHD78UCAFx9WdEVE7Oh8gffNclDaVIFGOskVEhcL1A1VZLOrmHOdxAkgancPqVCiHPu0dmdZie7iruAYW0mtIAcGwYM9qNZ56+KRkyqPRV2AdyUHuRG4R28g90/PVV6hTISUuiBGaIlMXCAxysYc3RMuw5C8QpubZeNkCARGEBxVkqJZyCJBgnUrlVcfXygNb7TjA5ACSfAfEItWrBKV1auas47mNDR3u7TvTImY47nyDFXKg8cyeclCgAACwEDy3Lxck+M6QtY6q2L02yZMDNaGjeTcLZGF9Gqc4Y1b4NBha144qw90JNsnHCsxjwIk3HAgwR5plUfdIyRqRlyuLSlH7F23ttjDsDjcnQcVidr9JH4hmRwaAHBw1m3PuJVjpvis2Iy7mNA8Tc+kIezeidSrhauJJyta0uYIvUyntHk0DNfeQt2KOPFBTn9nEz5Mk5uEekVNlbcfh83VwC7Lc30nd4rZdFemDqxNOpHWAS06Bw324hZml0NrPwrMRTLagc0uLBIeIJaYGjojdfkl2xcT1eIpO4PbPcTlPoSnNwyxlsfK/6KhKeNx3dH1gukzvR8O9UM5Rqb1xZRs7SQ2aQUOo8blRxOLy03O4Cw5mwHmUdmFcxsl2YgX7+SQ6j2E0/ohWkhVg+F59Yu3qLinpEjaDdYpNqKtK51im0Ky0669IVbrFzrlNrKsK8qOZDL1EVFdF2Gc5BxNTsGNTDR3uIaPipEobrupjjUb/AMZf/wBVJcKyNjqmwNAA0Agdw0Xs6X7QxZDm02+0RJPBsx5kqGEpfxIdJLQDJnnHqFzI4HKO+TobGNoaByo46n2p43VfGYp3XAAwGtk8y76Aeqt4sy1p5JuHHKFSfTJXFlZiuYX7+/FUqZ3cf3RqNS/n8lsaEtl8u18F4uugB+veu57pdERbaAfvkidSECk5WgShBboz+0K+QE+nE7gqFCnAvqSSe86/TwRcU/PUPBlhzdvPh81wrfijUbNmKFfI458a6fYWX2v0Zc+q57CIcZIM6xB0ROlO1hlFNpkyC7lBmPEhPqGID2NeNHAEeK1LdBbkIyePUSeJ/RHY+DFFjGTOXU8STJPmUwfqqoVkmY5rLk5dhZYKKSXSPm+3R1mMqNn2qgZPi1i1PTXblbC120aTmiiKIHVwCC0hzDmGosLX0A5rFY+pNWoeL3mf95/ZHpU62NxETnq1SSSTAsJJJ3AAbuS6EsKbjKVbUn2ec8jTko9tjroj0prU34fDtLRS6zKZFyHuLicx0Im0eqq9NMK2ljqmUQDlqRwLgHH/AJSfFLds7FqYap1dUCYBBBkOad4PfPkq2IxDnnM9xc6AJcZMNGUX5AAK4YY+Tyw6a/3+QZZJbdku0/8AR9YB+q9Qa55htgNXc+A4lVmvJp0w3V4YB4tBJ8BJ8E7pUgxoA0AXB1Obx8Ls7sOQFTZstjOdWm4EHK4Oi3GFeqAOEHSe7wWcqdNsO2pkLzrBIaSAeZCu7B243EUy4RLXua4A8HGD3FsFY8mPPt3zTr/0KOWDdJjQUGaZW+X0QquEAuNPUJHtPpkyjV6sNc+Pay3j6rSUagIB3EehG8KLy4qlLplxnGTaX0LXU1TxuKbSaXOIAHFMaogwvm3Sjaxq1S0HsMMDmRYldjT4/K6EajL4o2WNo9MHkxSEDidfJKzt+vM9YfT6JefPkLk9w3p2MFh8OwDEtc+s9s5W26ufZBuIPn3cer48cFSRyoyy5W3upF7B9MSKRziag0j3gePCFR2ftmtUxLDJPaEtGmUmDPKJueCRAouEx76TpY4j596ngik3Fdg/1E21ufCPqgXmn+LT5F7vKm76pP0e25+IYZs9sZh8CE3wo/jM/TUP9g+a4ueLgpJnahNTW5FmhSbUIq37TW25CSP7lCljyajvyhxbzsYJ85QuqdRaQPYBMEbhM3HLTwQKJh7jYtc7NreTc+t/FZ8WKM7d3H6/Bugk/wBFjbbJNNukumRrLbhvjfyKstqZqQjQGAeNtVUr0HVva0mRFvXXRMHUstIN4fuhTUIRg+7BapNFNtkehqhBSpAzZaGZi0wKQCix143bkSNEthJFiixXmsVTDugq82olsXIxND2QePa8Xdr5oVXHNbUbTNi4Et4GNR33RqYgZTq3snwt6iD4pbt/ZvXU7e027fmF1oU++jdOUlC4dnMRsKi8klok3JuL+CsYXDsosyts2SbmYnvWSG2sRS7JJtucJPnvXG1cRiTlvB1gQ0Dmd60eKVcvg5q1eO7jB7v0bHCYxtRuZtxJE8wmFH2e4/ul2BwYpU2sG4eZ1J80yY2GgcZWPLX0bcjfjW7s+SvMkniSfMpr0T2q3D4unUf7Haa48A4RPgY9UbY2wm4ihXyh34ilDgJkPZoWhv5pDr8wN6XYnYtem0PfRqNabSWEX8reK6Mp48ieNv8AB5nbOElNfs0P/wCi7XpVqlEUntfkY6XNMjtEECd8RPisycA4URWI7Dnupg8XNaHO8Lx4FONidC69aoBUY+jSjM57hBjg0HefRF6SbVoCgzCYaXspvLzUPvO7U5dJEuN7bo4pGKUce3Di5rv8IPJFzvJPi+jYbHE/hv8A5T4imwf9indcdl3cfgkmDPViiTo0NaeQc0Mnzyp+QvPa3/Jf0dvH/Gj5Rhtj4hrusoEPFwHNLZIJ0IdodFd2PsDFUnF+ZtMOBD5dOYHWQ34zZMekPRSqx5q4UkZruY0lt+Iv6JH/AOIx1bsuFQj+YwPjddqOZZoWpRr7vs5Tx7JVtd/jobbDrsGNZSw92y41XklxdDTaTuBjxX0BqzvRTouMKC5xDqjrEjQDgPmeSfvrBuvkuLq5xy5EsfKXF+zo6eLjH5fZU2g+MxGsO87r48SvrlR8r53t7YD6T3FrSWG9r5d8Hku5oZKPDMmui5JNfQHo5gBWqVGEwTSOU72uztuPIeZThmzKNKjUrNJfUY0y593MfOW7dxBM3vbVZzZWP6ms2pqNHDi12vlY+C2OJ2XSxQL2PILmwXMPtDcHt3xbW9lqy2pc9B6NRniqKTkr7/6V9lfg62alTZmAHacWQSPzZzfNvvCxtamA4gGQCQDxANitZV2G2hTIqYmoKUyWNhuYncBcuJWWxFQFxLW5W7hJMDvOp5o8NW2uhGttRipJJ/ga9EqxbiWge8HNPdlzfELf4T/Wb+ip8aZ+CxPQvBF1V1TcwQP1Ot6CfNbMOyuY/c11/wBLgWn5HwXO1/ybS9GjRJrHz7HTghfhmxECEZeheato6JENXK/snwRAFVx+JyiBc3MfDzTcMW5ollVgRaRS6nj3NYXPZBG4EG3FdbtqkPem+4a9mbfeq7Pjl6Eb0hoHXRsyp4XGsc7LMOiYNjBEzdWKTgdCD3GUmUWglKy0xytByqsCKUstoyW1sT1b80TO4cNb2sQFXdtynF8wPDL89FX2pSq0njO4OuTqYMQLjX7KAcPNwwRplmTN8xH5Rv8ABdbHCO1CfPOPCG5DHDNLcus7lyhiGES1zY7wPjokdfDWEMjWTMzAFzwP1VWrRg3F9DbfJHyTY4k/st6tp/xNF/5amHRMjedwvHj4cELaPSC0U9ePLkkvZOUAEcTqTPJdr4cgkZTA5FX4YXyZ8moyTEzq9ShWNSm5zHEntC3tGSDuPcm2yunmJpFxeevB0zmIdyLRpy+CE6mCitoiDYEcCEzJjxzXyimY4xmn8XRSx3SnFVw4Oquyu1Y0BrY4WvHee9Utn4WXtLgcgIJ5gXjxWjwjWgEAXDuy2NxsZPl5KNarlkAR2Q0g7uMcL3Ui4x+MY0TxN/KUrPYzaL35u0criezymYTzYnSs9mnVaXHQPEbh7wO/msyiUA4S4DTfwJ0S82mx5Y7ZIdHJJStG5Zt6m50AHvt8JU37SBkMEkAG4ga6eKyIo1A4AtvDQDwtlExusj0i8sqODh7JBveGQd2++vNcx6DGnaNaysY7V2xWkMaxsO3gkzym0aIONxJpi5cBmiQbw6Tv845LPZpPCY03JrVwJ6kZXhwkTE+0TG83Pkti08MVJClklKy3htoOLWEPkkw5piwGpPpfmvY3aMD3Ta8EGbxb1VJmzHgxrILSYkAeGhtCWVWQSOB/ZHHFFvgpzkkU8Tsmnm7LjBv7NhvgX3JTlc02zA8pEx3LU4eqWuZ2Q6JIaeJEffcuuIPaDIAmYuLxGuhiVqU2uDLLEnyuDKOcSZJJPE3Pqi4bDF5gRzJ3LVU9j+8aIcMosI5XA3zqgPwwzaBgO4bgLHvVrKukB/Tvtsd7HZ1NJrcnZ/MDmlxNyY+7KWM2w3IQ32uYkC+k6HfySGpiSHS1xtO6PGOcKxjqzyYqASALgDvbJ4GSsjw3K2blkpUi/R6S1GMy3BAiDBE8ibgckKn0prgRLT3tk35yldR0knjxvHio5ii/pcX/AMoB5ZexlU29VkubVeC6ZFoB3R4Ks3aNTe90nUk67/2VfKToFNlM5spIbJgzYDv4XTFixx6SB8kmeqPJ1JM8TIXaNctIcNRxg7o3qeEw7nHK1peeA+M+SZ0OjNQwXANHN0n0Ckpwhwy1GU+UL24pxcJgxaY4NDRYawB/lNaGLIYSx+XOCIiAAwgNDTEuMHXndD2hsIU2F8jKHRqSZJgDSPHlomOz9nUKTgXVQ92YAC1nH2eZ79OSROcHG0NhGSdMcbNpBjQ0Txg893LuCZAqtTeC4A79OKv/AIYrlTdvk3ONUjA9Iq04gNG5uU75znTnYhcoVIAaGtlolxi4jUxvgQNeKX4usevzSezlMn2jGh79FaxAa1lTKTmgbwZa4gOv3jwXW2pRUTDubbYDaRGZobMRPMy62mugQMQM7wIi1ptYSdfMIc33/NGqQ3Kd4McWkABw1vMmIT0ttIS5bgNIZSCYsQbG8e0VqcDXzguteI9VlqWXKbS6N53a29FpNlOsWiIaREcHS6PAQkajobi7oLiqTGtJLGmOQSXFOYxkNaQXAXJkQDuPKEy6RVctGN7iB4alZttQ2m8ARfT9lWCDkrZeWSTo0PR7AwzMQO0dZ90fC8pb0jLettMgCeHgm/R2oTTjg4tHkCk/SIzXPIAeV/mpjb8zsqaXi4FYWrw+AbTw8uaCQ0vMjeRMcrQPBZnDtGds6Zm+UhbPbVcsovItoNJiSB5ItTJ3GPsHCu2Kq0No9YGlri0Fu4SSLCLmIm6jsLZ2ak9x0OYC2oAg+p9EKjiHFkOcZcHBt4ABFjpfQiNUx6NE9RUBnsucB/SNPFLncYP9hx5kjLtZD4tY94P1WgdiGGkWkBxyk3IElpgDjaJSmph2tqDNOS5BEZjExoTF7KT8YeqAEN9sG3acCRaY4HknzjvoXF7bCtxBzHKTlsYOjnGAR6i54Jc+zjPE/VSLyOe6e4iPgiOrfxCS0fpM2MfWEajtBcrGnRynlrODpa8NsDzgk/DzVjbHVNeGw1rnCc9+zF5yjUmw8VW2fVZ+IDmyARAzEySQRbkDAjuR+kLodStYydQJAI97yWWVvKv0OVbCdOgxzmjqw3OJzSQ4yPd3gcQlu16JaQRTLWBobci8SJiVawuLc5zHNOkB0iA0ZgIn4HfKD0lw5bUBvDpgRYbz3m580UE1NJlS5jaF9Cpke17r+9x4gStfhmtqUWlwaczQTa0x/lYkBa7YDpw45FzfWfmr1ceFIrTS5oFj9kUzTdkYA4AkRx+azDaZtAmZ0ubayBdbkU9yzThlBcywOZuYiJGVwywDM5p5aFL0+V00Mz41aZb6MYNjw5zmglrhHK092qjtYNp1KhABcWiAQ2BoJHO5sjdHagh7WxbKbb5bHy+KrbYHafA4E2mbAz5x5qW3mdkSXj4BbE2i2k8SAAQQ9x82nlHzWvBkWNivn73SdAJ4aLa7DfOHpfpjyMfJDq8a4mFppPmIu6RU4pubf2g7WRcmYG7VZsEi41Wx6RHNTc2YIYH7jIDjbjMgeixoTtK7hyJ1H8j6dswtqtZUAALmhw8dR4GVe6vxSPo4/wD9aluIb8zHinbH2vdcjKqk0a7bSZ81xDIrVYEAWji2Z8ND5q60tqMLSBpc8mn5GfEK5jsLkqlzSQ8gnjLZAvNtfqqGDcQ5rXADrM+bnEyHToddF073JNCGtraElOoA0zMwI4azddzF8b/vXvgDyRcRhSMzQDLAQe5ri0k+GRWtm4cXGaCWhwy38Dzgn1WtySW4zKNvaLWtE34WWh6J0TDidIaB4F37JZtCgcznG14PZIFoFvXyWn6OUx1Yi8WnuJMdwn1WfUTvGPwxqYt6W0v9I/qH9pWchbvb2Cz0osCCCCdAZj4ErFVsPBPL1vFuIV6WdworPGpWaDos4dURvDz8B9Uk20Car3XILonmBcDuT7oywdT/ALnfJZzGuc5znWIBvGnaMKY/80mVP/GkR2a2a1P9bfiFp+kVKWU2X7dRo79Vmdnf6tP9bP7gtX0gImjJAh5N9LNt333KZ/8ALEmL+DFmzaRpl7HABzcpgxJ5h3CJTagWjDl7QGgtc+NRJBN+N0qxtRzQ4kCXggOJJcRlJlu9oiBB3lXcNQzbPifccRyhxcBPhCTkVpN+0Mi64Mqys5pMWkFptuOqJXqS1rROUXg/mOp+Ck3DF3ai1r7r7p4pjV2N/CBkBwe9pJNjDcwuf0nzW1zimjPtbE4AiLTOt7IuLZ2yYIkAxwkCF38G+1heLyIgtzT5IlFnYJiSC3X8rszfiAEVrsFeiq1pH17tE42m/NRw02kOJJubECe7klBOverr6odhwPea4HlldLfOwv3IZq2mFF9oqGxOU6acSNQYnl6p10oaCKL5u5mm7QOkeJhIy+Sec2T/AGmJwVE2tl3ciNfD0QZOJRZcWmmjPZlpeiFYFr2HWcwHKAD6wsytD0Np/wASo6NGgTzJmPT0U1KvEysLrIqNO2gsLjaZZUc2YLXEC50MmfI+q3+ZYnpMwDEO/mDT4kR8li0b+TRq1H8bI9HHltcNFw4EHyzA+iZbebDi2BdoI4z2mwPRKNhPjEU9BeL8wRHenfSt8NYRIJMEjSG9ocpkz5p+Rf3kLxv+2zN0+y8S2bix4d/ctfsavmpDWBIE8ASB6QsZ1pty0/dbPYmINWlmOuZw9fRTVr4pl6eXLKfSQey48Ht77AgfFZcOWu6SU/4BJGhEd5t81j0ek5gBqH8jfdGszcMzNrJI/STI++5NxiFmuidWaJEnsuI8CAbeqeyudmj83Zqx1tQk2x1n4prGOADmz2tIBJPySupiC17mGzg+TB1AiQ2BaQfK2qPtmu7rqZnc8ctJS06DkQfnHdda8a+Kv0Km3bLm2cMTi8pdlBDRPAECTZBxGA6qm4g+8W2PtBpAJjhu1RdrYg/iA7eWeokSlrsc4tJJ1MHuyp0LaQqSVstYfFTIeCRJOomXW97UW0TXo9VLXwYLXgw4cQA7Lu4lZXrjE8kw2JWJfM6CR3kQfiizQ+LKhJ2jSdJcZlphoN3HX+Vtz8lmMZUbZoJcAACXCCL6Dl9VY27WLntBNg1x8ZH0SrEVjbmPgYHkhwQ2xRMsrbNbsKn/AOrY9o5/A3A+AWVqCJBN5IPC1pnfvTfYNUmgWzaXDwIH1KV4ugG0wRrA9S76K8fxnL9lT5giey6RdVZBAhwN9LGVqdv0G1HU2OcGjtOLrS0CBpwM+YSHo/Qa4ZiJLXW8p+Kd1qQe4OdchpHgSlZ3/cX4Dxr4iraFKA95fN4a85pfDYIG7Wb8rJvWoZMBGh6toP8AuIn0JWZxVYurNYfZDg2OWaI++K0G3MW7qH+H9wVTT+K/JI/bEDMSWtgOIEh3LMNDGi0WFa6thZf2y55jTs+6Ld/xWQLzZOdiEuoOaSYzzYxuaU/NHi17FwlzRSfUyQAcxtnBb7LgSCOeiF1kMc0aOy3O7LJjz+ChiqWVrSCZIvJ5lCFcimRxe0/8XfVNVVYuT5CdSVZeRksDmJhx90ixb42KrfiHDfwUxiCKdUWu9nePa0U3BSjRANTgPL8EWtH+m4ZubSSQR4kSs6apTDB4t34euJsch/5QpkXX7QMAGVavofSim88XAeTb/H0WJ64rRdF8S4NffePgUvUpvGwsD+Zs8qyfS5n8Vn6P+xTY4t3FZ3pPVJcw74I8AZ+ZWLTRayI1Z38Crh2NJZMt7QlxOg3wPIrQdK6vsD8wJHm0rH9aU12ziXPZQcTcsj0C3Thc4v8AZmjOosrOox/la7ohh/4BJNi8xG6wBlYtlYrSdGcQ4UYBtmPyS9Tbx0MxcSTHPSLDA4apfQB3k4LDZFrdqYlzqTwTYtP1WI68qtGmotFal/JGy6G0+zUv7zfINJ8Fp+qWJ6I4tw6yDvb81qBjHLHqY/3GPwy+CP/Z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finkorswim.com/wp-content/uploads/2009/12/350__1_PaperEskimo-Tag-2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4864" cy="2204864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979712" y="83130"/>
            <a:ext cx="52565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second one said,</a:t>
            </a:r>
            <a:br>
              <a:rPr lang="en-US" sz="4000" b="1" dirty="0"/>
            </a:br>
            <a:endParaRPr lang="es-ES" dirty="0"/>
          </a:p>
        </p:txBody>
      </p:sp>
      <p:pic>
        <p:nvPicPr>
          <p:cNvPr id="6146" name="Picture 2" descr="http://t1.gstatic.com/images?q=tbn:ANd9GcTXfa-wyXFi89WK-qtlHi-jZ2ZDA2Mus0vXdrHkT4BQD4mvNnhZ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7949817" cy="3941788"/>
          </a:xfrm>
          <a:prstGeom prst="rect">
            <a:avLst/>
          </a:prstGeom>
          <a:noFill/>
        </p:spPr>
      </p:pic>
      <p:sp>
        <p:nvSpPr>
          <p:cNvPr id="4" name="3 Llamada ovalada"/>
          <p:cNvSpPr/>
          <p:nvPr/>
        </p:nvSpPr>
        <p:spPr>
          <a:xfrm>
            <a:off x="1979712" y="980728"/>
            <a:ext cx="5256584" cy="1584176"/>
          </a:xfrm>
          <a:prstGeom prst="wedgeEllipseCallout">
            <a:avLst>
              <a:gd name="adj1" fmla="val -27867"/>
              <a:gd name="adj2" fmla="val 2568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361996" y="1412776"/>
            <a:ext cx="5040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"But we don't care."</a:t>
            </a: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3.gstatic.com/images?q=tbn:ANd9GcT3TaShMj4f-4pfOtQUi60Y9bOBy5SMuZhGn2SOw6iH_pEh2yZf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9" y="44624"/>
            <a:ext cx="2801006" cy="2376264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187624" y="1124744"/>
            <a:ext cx="7272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third one said</a:t>
            </a:r>
            <a:r>
              <a:rPr lang="en-US" sz="4000" b="1" dirty="0" smtClean="0"/>
              <a:t>,</a:t>
            </a:r>
          </a:p>
          <a:p>
            <a:pPr algn="ctr"/>
            <a:r>
              <a:rPr lang="en-US" sz="4000" b="1" dirty="0"/>
              <a:t/>
            </a:r>
            <a:br>
              <a:rPr lang="en-US" sz="4000" b="1" dirty="0"/>
            </a:br>
            <a:endParaRPr lang="es-ES" b="1" dirty="0"/>
          </a:p>
        </p:txBody>
      </p:sp>
      <p:pic>
        <p:nvPicPr>
          <p:cNvPr id="5122" name="Picture 2" descr="http://t2.gstatic.com/images?q=tbn:ANd9GcT34pQQxbJ6VgBQrJmApJBRTH8NGn8K4fPWbOu69V472mHCEf9B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936435" cy="2952328"/>
          </a:xfrm>
          <a:prstGeom prst="rect">
            <a:avLst/>
          </a:prstGeom>
          <a:noFill/>
        </p:spPr>
      </p:pic>
      <p:sp>
        <p:nvSpPr>
          <p:cNvPr id="4" name="3 Llamada ovalada"/>
          <p:cNvSpPr/>
          <p:nvPr/>
        </p:nvSpPr>
        <p:spPr>
          <a:xfrm>
            <a:off x="1907704" y="1988840"/>
            <a:ext cx="6192688" cy="1584176"/>
          </a:xfrm>
          <a:prstGeom prst="wedgeEllipseCallout">
            <a:avLst>
              <a:gd name="adj1" fmla="val 14292"/>
              <a:gd name="adj2" fmla="val 1560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267744" y="2393593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"I see witches in the air."</a:t>
            </a:r>
            <a:br>
              <a:rPr lang="en-US" sz="4000" b="1" dirty="0" smtClean="0"/>
            </a:br>
            <a:endParaRPr lang="es-ES" sz="40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339752" y="1700808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126" name="Picture 6" descr="http://t2.gstatic.com/images?q=tbn:ANd9GcRn9NHEEJMkOF5NNe7tDjhF3uyFZyadQpA3W2lIebIrT-R5h_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2708920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332656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fourth one said</a:t>
            </a:r>
            <a:r>
              <a:rPr lang="en-US" sz="4000" b="1" dirty="0" smtClean="0"/>
              <a:t>,</a:t>
            </a:r>
          </a:p>
          <a:p>
            <a:pPr algn="ctr"/>
            <a:endParaRPr lang="en-US" sz="4000" b="1" dirty="0"/>
          </a:p>
        </p:txBody>
      </p:sp>
      <p:sp>
        <p:nvSpPr>
          <p:cNvPr id="4098" name="AutoShape 2" descr="data:image/jpg;base64,/9j/4AAQSkZJRgABAQAAAQABAAD/2wCEAAkGBhQPEBQUEBQUFRUWFBcYFRQXFBQUFRkXFBQYFBQWFRgXHCYeGBojGRUUHy8gIycpLCwsFR8xNTAqNSYrLCkBCQoKDgwOGg8PGiokHyUsKSwwKSwsLDQsLiwsLCwsLCwsLCksLCwpLCwsKSwpLCwsLCwsLCksLCwsKSwsLCwpLP/AABEIANIA8AMBIgACEQEDEQH/xAAcAAEAAgIDAQAAAAAAAAAAAAAAAQUGBwIDBAj/xABLEAACAQMABgYGBgcFBQkAAAABAgADBBEFEiExQVEGBxNhcYEUIjJSkaEjQmJyscEVM0NTgpLRFiQ0k6IIY3TS8BglVHN1g7LCw//EABoBAQADAQEBAAAAAAAAAAAAAAADBAUCAQb/xAAtEQACAgIBAgYBAgcBAAAAAAAAAQIDBBESITEFEyJBUWFxMqEzQlKBkbHBFP/aAAwDAQACEQMRAD8A3jERAEREAREQBERAEREARGZGYBMSo6S9JqWjrdq9cNqKVGFGs2WOBgThoTphaXxxbV6dRtUMVB9YA81O0QC6iccycwCYkZkwBIkzgaYJzAOcREAREQBERAEREAREQBEiTAEREAREQBESDAJkTiTMd090wS31kpDtawHsA4VTw7R/q+GCe6cykorbOoxlN6itmQ1KgUZJwBvJ3TB9LdYrlitjRFUDI7ao2pSyDj1QNrjvGyY1pgVb/wDxlVnTORQp5p0RyyAdZ8bdrHjuEp6zWdudTW1W3Bab1Gfu2KczPszU+la2atPhzXW3p9bPH0uu9IXdXXudRqIX1UpE6iEb21TtyduTtmO2909s61LdtSqh1lI2ZwdoPMHGMT3dKr6siKVe4FFnXWWrT1dmdg195HcdvjKdrgdqCCMBDt4bwRt3SxVKco8ptGF4lSq791b7G2NB9ey1wA9nXLDY/ZYdQe7OPhMkt+tmyP601aG4fS0nUZJx7QyPnNW9HOkw7Jl7Oo4U4VqVIspGBsJHEbZ6v7RNWOp2S0s7vSiyZ/gCnP8ANIpZNkZNcen5NmrErsrUuT2/o3ta3S1VD02DKwyrKQQRzBE7ppDoxcX2jKxaiKL27kF7ZXdFBx7VMv7B27txmc23Wpbg6t1TrWpJwGqKGpnd+0p5Az3yzC+E+zKtmNZX3XQzeJ00a4dQykMpGQQcgg7iCN87RJisTESIBMSJMAREQBERAEREAREQBERAERIgEyCYMoOl+nxaUPV/W1DqUl2Z1iPaxyX2j4TxtJbZ6ouT0jHNP9PPSCKejqnsVCterqZAC5BSnrbCxONvACUa01pqdwG1mJ55yzEnjONnarSQKowBv7ydrE95OTPBXU3VY0z+pp47Qe++8IfsrsJHMifPX3vIk/6UfVY2MsaC95Mka12NhKUeBGQ9Qd3uofiZ6qFpStlOoqooGSQADgbSSd5nqC43SuuW7at2X1EAap3k7UQ92zWPlK6fLouiLTiorb6s8y6NN5h7n9XnKUOGODVObHfjcJa07NFXVVFC43BRj4YndJnMrZPt0R1GmK6tbZSvov0UmpbAhd70B7J5lB9Vu7ccSxUpXpjYHRhxGQfEGenEqmPo9dQNlOsSMcFq4yCOQYZ8x3ztSdi690cuCr/DOFS2qWxzRzUpfWpE+so50id/3TLCjWStTBXDKw8QRxBHyInfKy8X0ZjWTYhP0y7cbcYqgcxx5g90KXP8hx4faOntrnRmHs6rCiG1jROWprz2bwnPG7eJszoj02paQXV2U66j6SgSNYbPaT30O8MJhexhzB/Ayh9GazuEa2YI+027cFO97d+dNxtA4YOJo4uY36ZmTmYEWudZvK6u1pIz1GCqoLMxOAAN5J5TDr/rOUH+7W1auAdr+rTQgcUL7W+Ewap1pVNK1Fs6luKIDFqw7QsGFPaEwVGFLapPhxlkKw19Tjq6x3bsgDPjt+EsZWW6nqK37lTDwVcm5vXsZv0Z6fUL9jTAejXUZahVAV8c124ceEyYGaZ0pZ6wFRNlal69Fx7Suu0AHkcYI75tTo3pkXtrRuFGqKqBtXOcZ3jPHBBk2NkK+OyDMxXjy17FnJiJaKQiIgCIiAIiIAiJGYAiMxmAcWM1Zpu9W8vXrLtSkDQpNzKse2cfxDV/h75n/SrShtbKvWX2kpMV++RhP9RE1tY2/Z00T3VAPeeJ8zk+czvELeMOK9zV8LpU7HN+x16Suuyplh7WxUHN2OEHhk/AGNG2XY01TOTtLN7zHazeZJnj0ode5taf2qlQ/wDtpgfN/lLeYsvTBL5Poo+qbfx0Oq6rimjO25QSfADM8uh7YpTy/tuS7+LcPIYHlI00NZFT95VRcd2ddvkpnvnm9Q18nv6p/gkRESImE8OmrcvQYIMuMOn3kYOuPgR5z3Sm0x0qoWjqlVjrHgBnA5nkJLVGTkuK2RXSjGL5PRbqcjdju/6/62Q6g7CMgjBHjIo1Q6hlOQRkEbiDynORvaZ2kmtFfoe2akhpvuVmFM5zmnnKZ5Y3eU7dJ2Xa0yo2NsKH3XXap+MaR0lTtk16zBVzjO/byAG+To/SNO4QPRYMvMc+/kd0lbnvzNEPo/h7MH6TUqlM0tIUBqtgCqOTD1Tnu3g+UuuhV2aiO1ROzeoQ6jbhkxqgrk5xrA7OGsOcyG9s1rU2puPVZSCPHl3g7Zry0e+uydH0KQerRyoqAlXVEOM62Rq7MDPIzRqbya3D3+fozbtYlnmb6P8A2bGp1lbOqQcHBwQcEbwccZkHU7d61jVpD9hd16Y7hr66geTTW3Vw2LZ0PtpWcPzzsmfdSn6m+/8AUKv/AMVkuFDy7Jw+NFXxCzzaYT+TY4kxE1TFEREAREQBIiTAE4mcp11VyCOYgGHaW6yqdCoQlCtWRCRVqoF1RjfqAkGpg78cjOtOtu1IyKF8fC0qTGqujXsWWhWDZy3Z1Meq4BLZzwbB3Sg6R9JHsHVnp9pSfYCDhlYb1PPmPOZv/qs5uHHqa6wqXWrOT0ZR0y6w6V3bdjSoXYLVaRYvbVFUIlRXbPksqP7QUv8Aef5Fb/llPadOe0qLTFtWV3GVDYXIxkka2NkuP0hW/wDDN/mU5VyZSsa8yOv7l7DhCuL8ue9/RXVdJD0xanZ1+zWgy63o9b2jUB2eryG+WNhp+jXcohbWAzqsjIcDlrCeWpp2r2nZLbEvqa+DUQDVzq7/AB4S1tssqtUUK+Nozraud4Ble3XHqv3LlXLk9P3+DxX7ZurZeXav/KgAP+v5y0ErCM3w5LbEjxetj8KctJBZ/Kvomr7t/YiIkJOJpbpvULX9bPBgNvIAYm6ZqjrM0cad0KnCooOftL6pH4fGafhrSsa+jJ8Wi3UmvZmb9CrimbVKaVRVZANfGfV1toUZAyBu8jMgmquq+71btk4PTPxXaPzm1ZBm18LX99SfAt8ylP46GvutWsQKC8Mse7OwTl1b6Ro007LtCatVidTVOqAowBk7MnGfhPd1m2BqWgcb6b58mGD88TXGgbk0rmk44VF/Hb8ppUQVuLxMvIsdOZyN8THNF3ZsekVvUwAlyopt3lhqZ8dYL8ZkcxDp83ZtZ1hvS4XHyP8A9RKGBNxu18mh4jDnQ38HsS19E05f0BsV/pUHD1iG2fzH4TNOpyqNW/pgezes2fvov/KfjMa6fjV6QWtQftrbHyYfGZH1RECtpJRvFyh/mp7PmDNeK1kP7SMOcuWLH6bNkyZEEy2UCYmL9LusSz0WMXFT6QjIpINaoeWzgO8zUum/9om4Zv7nRp004Gpmox8QCAIB9BRNS9BeuV7gN+kaJpKFBFdKVZqZOdutgEIMbc5m0rG9SvTFSk6ujDKspDA+BEA9EREASJMQDHOnOizXs3KDNSnirT+8m0qPvLrL5zVPSeyF7YtqbcqKiHwGQPhkTe7ianvrJba6r24GFVtemOHZVssAvcH7RfKZ2bHXG1d0avh0+XKmXZowrR2nPTbjRjMctTtKlJuetTJGfMYMzWanq2/6O0qmdidoCp4ajnB+GflNsSl4h6pRmuzRpeGLjGUH3TKkD+/t/wAMuP8AMOfniW0qrj1b6kffoVE/kZan5mWspWez+jQq6cvyVtP/ABrf8MmPDtnz88SzlcFxeZ963I/kqg//AKSxnlnt+Ee1e/5EThUBx6uw8M7vOea20gGbUcalT3TxHND9YThRb7Hbkl3PZKfpR0eF9QKEgMDlG5Hdt7julvE9hNwkpI8srjZFxl2ZgHQfodWtrk1K66oVSF2g5LbMjB3YmX6W0/RtAprtq6xIXYSdmM7vEfGWGJ5NI6JpXKgVkDgHIzwPcRuk87ldYpWL/BXqo8ivjV+5NRad1RI9qnUTfzDbiM8f6TXVDq4rrdD2TSDg9prDaoOd2/M2Xb2600VEGFUYA4Acp2xXkyq2odmeXYsbtOfdCYt1g2hrUKSL7TV0C+JBEydnxtMx/pOKtT0ZbZC9U3C6iEY1ioJ47hgRi781NdzrL4+S1IpSb19JWi37ioaaMKbgDagDHBIAyc85sbquqBdIaSTG09g/djVZfzlJWumpVFF3b1aDY2VHA7ME49QVRkZPLIzjEuerlGfSdzVpbaPYIlRt4aqGyArbshTtmtTOcrvWtdDDyIVRx2q5b6m0BMH6zusdNEUMJqtc1B9Eh3D/AHjD3R85c9NeltPRdo9epgkbKacXc+yo/PuBnyfp3TlW+rvWuGLO5z3AcFXkBuE0TIOq8vKt5WZ6jNUq1GyScszMeX9JvTqw6l0oKtzpBQ9UjK0GGUp5H1wfafu3Dx3VHUV1eipi/uFOFbFuu7JXOtUPPB2DvBM3sBAOtbZVXVAAXdgDAxyxymH9VpIo3aAAU0vrhaYHu6wJG7ZtJ+MyLpFpgWdrWrt+zQkd7bkHm2BPL0I0QbWxpIw9dh2lXvqVTrv8zjygF9ERAEREAgzA+suzFM0LvYNRuxqHnTqn1c+FQKfMzOzNfdaVYVzRsiSFqB6tTG/FIqKYB4Zds/wSG/j5b5difG5ebHj32YF036Nm8pKaQHaIwxw9VtjDPcds99tcXNJVFamrgABnpuS2wAaxRgPHYZa0qeqoGc4AGTvOOJnIz53z3xUGtpH1qoSk7F0bKjSlZW9HrIcqtdcke7UBpn/Uy58JbiUt5aL2hpjYlyr7vq1FUMGXxG3xXvnt0NdmrRUvscZV/vodVviRnzntkfQmvb/orl63si7GLigeH0i/zIGHzpie8Sv0zV1EV/cq0yc8i2ofkxnvEil+lMlj0k0TPNeWKVhioM8QckEHmGG0HwnpiRptPaO3FPoyr7G4pewwrL7tT1ag/jUYbzA8Z3UdIsfbo1UP3Q4+KEz24k4kjs5LqiNVtdmeYX6/a80YflOa1wdwb+U/0ndInG4nen8nAVM8D47pyGe6TmTPDo46gk6Dodtpa0X90tWs3dhOzX5ufgZ1JchmZQD6uMnhlhnHjLnqv0aatW4vm3VPoKHI0qTes47mcH+WaOBW3Zt+xleJ3KNPH5M9vLFKyNTqorowwysAykd4O+dVho2laUhToolKmo2KoCqOZ/PM9s1110dNhYWRo0zivcAqvNU3O35Dxm+fLmn+t3p1+lLzFInsKOUpjgzZ9epjvwAO4CV/Vx0JfS14tPBFFcNWfknIH3juExq0tHrVFp01LO7BVUbSWY4AHnPrLq96FpomzWkMGofWqv7zkbfIbh4QDIbGyShTWnTUKiKFVRsAAGABO/MmVfSPTqWNu9aoCQo2KPaYk4CqOJMApOkdH029trQHNOkfSbgfZXZQRvvVMnHJDMtUTHOhWiqiI9xcjFxdN2lUe4uMUqI7kXA8SZksAREQBERAOLGac6VdIFraUpuCNTVq2678ko+WcncB2nqjwm42mo+lGgKdnVqdsoWi7MadUnCgO/ashb6jB8kZxkYwd4lXK35fRbLuFx83q9HaDIYAjbMc0z0o1KTNaI1fUwalRFapTprzdwCufGY7a9aGop1qbu2TgsyDhsHqqNkxYYVslySPoZ59MHxbLm0vv+8FtnI+h13pn6zay4VPEBm28cS7RuyrkH2a21f/ADFGGHmMHyM0zU0pVqXBrgntC2tkbwd/4TZehelNLSFII7CnXGMA7PWG50/p4y5kYzik121plLFzIzbi319jJr61Fam6NuZSD58Z06IuTUoqW9tcq/30Oq3xxnzkaL0iK6nOx0OrUXirD8uIPIzyU29Hu2U/q6+1DwFUDDL5gA+UzuD04Pv3NPmtqa7FzEiTK5aEgyZ0Xt2tKm1RzhUUk+X58POepbekeSels4WF72uvswFqMgPPVwCfjkeU9U8GhKJSgmuMO2Xcfaclz+OPKd19dikhY79yjizE4VR3kySUdz1EjjLUNyOmxu2etWH1EKqvjq5fx3iem6uBTRmbcoyZ16OteypgHaxyznmzHLH4nHgJTaf01TQ5qH6OmckcalUbUpKOONjE7hsEkjX5lmo9iKVnlVtyKvpJ0kNrSWmT9LWOvVI3ojnBA79XYPCbW6OdYeilpU6NCulJUUIiOGp7By1ht8e+aJr0PSXarXGXfhwUcAPCU1pUIPGoRrAqduFHEGfQUVquOkfG5Gcsib49kfYb3KhC5I1QMluGAMk+GJ8jdPOlTaTvqlc51SdWkvu01J1R4nefGXN11mXwsPRO1Xsihpg6n0pp7QQW4bPVlj1RdWB0jUFxcqRbI2wbu1ZT7I+yOJ8pYOE9madR/V4tGkt9cp9K+exDfUpkY18e823by8ZuACcaVMKAAAABgAchuE5NB6QxmKaNzpK6Nw3+HoOy2y8HqDKvXPMDaq+ZnLpJpJ7mp6DaN9I2DcVR+wonft4VHGQo3jaeG3I7CyShSSnTGqqKFUcgBgQDvCyYiAJEmIAiIgETqrW4cEMAwI2ggEHxB3ztiAYZ1jpTtdC3nZqiDsSoVVCjLkLuA758pZn0j/tBaSFPRYp521ayDHcgLn8B8Z82iAZFolVWluyzY27t5wBnhukaT0Y2rrJjZvVRjxxzlfaXZpjB7mXuIP4YzMmzrDKnHwPkZx7mddKdM+SPToZFtLZL+2rGoAwp3tu5VXUsfUZNvrqTuO/PnMvpXlHSNueybbvHB0ceyccCDNdLoVdbWY5HEAaonuSnqkNTJpsNzIcHz4Ed0q348bGpLozTx/Go0+h9Yv8AY2FonSHaphtlRDq1F4hhx+6d48Z75VdAuiVfSlL0urcmiyu9JezpJ64Qja5JwwzkYxLbSmh7yzPr0GuEzsq266zY+3RJyD4EiZt2BYusT6XH8Tql0b0RKC8relXS0F206RFSseBYbadP44J8JzvtIXVSn/drK9ydnaG3bCjPrEDiRJ0OlQDsbSyunfaWNSn2Q1jvao7nGZzVi2xW+PX2JLc2mT1yWi2r1lpqWchQN5JwJW2ZNzUFVlIpp+qDbCxOw1MeGQM8yeM4/wBj9K1aua9mjYOUBuKS0E5FguWdvEeEynRnVvcVf8fcKEx+qtgUzzDVW9bHcuPGTwwbEvsr2eJVP8FChqXdb0azGs+R2tXelFTvZj72Nw5yw0j1EUmXWS5rNUUfR6+qUzvwQBuJ/GbG0PoOjZ0hTt6a00HAcTxJO8nvM9+JpUY8aVpGNlZUsh+rsfLtWiyMyuNV1Yqw5MpwR8RMTIOXI2esT5Kc48yRNg9YLBNLXaJgeuGydw1kUnx2zAbHR9S7uEt6A1ndyqgbiS2cnkPyElXcx8erhOSLHoZ0Wq6XvUopnV2Gq/BKYPrHx4AczPrHR2jkt6SUqKhURQqqNwA3THer/oHS0Rb6ietUcA1qnFmHAclG3A/rMsE7LxMouk+mmoqtK3Aa5rHVoqdw96o32FG089g4z06f06tnRNRgWJIWnTHt1KjbEpoOJJ/M8J4OjegXVjc3hDXVVQGx7FJN4o0u4cT9Y7e6Aevo3oBbOjqgl3Y69aq21qlRvadj8gOAAEtxAkwBERAEREAREQBIzJmO9O+lKaMsqtdvaC4prxZ22KPz8oBo7r86TC5vxQQ+pbKVPLtG2v8AAao8prOkMsPH85zvLtqztUqEs7sWZjvJJyTOFEbYBYNa5DN4AeJOB8sz2aJpVmrpSt1NRqhwKe4k43DWO/YZ00K+su4IAd+CRrEYy2eGJsTqL6P+k3z3DEgWuNXAB1ncFcMe5cnZOe5Drl0kVOkNB3NsM3NtWpDmULKPFkyB8ZGh9CXF8wW1ou2Tg1CpWkvMsx/AbZ9MlZISOJCsOtS2VfRjQKWFrSt6e5F2nizHa7HxYky0xJkzouHHVk4kxAIxAEmIBGJDTlOL7oB8sdbOkc6WvAoAJcKSOIVFGO6Z71KdWqmh6bc64aqPoArMjKmcGplSDluHd4zVGk6TXulKi7detdsvMgvV1fl+U+utH2S0KSU6YwlNFRRyVRgfIQeaKWpoO6pHNtdsR+7uFFVPDXXDj5zx6T6aVbEKb62IDMEVqFRauux3BabYck8hmX2m9N0rSi1SscAbAo2s7H2UQfWYnYBKbQWgqlar6Zfgdt+xoZyluh4Dg1U/WfyGyD0aE0RVuK4vL1dV8Yt7fORQU72J41WG88BsEykCAJMAREQBERAEREAREgmAcatUKCWIAAJJJwABtJJ4T5i64en36Tu+zotm3oEhMbnbc1T8h3DvmWdeHWSSWsLVtm64ccT+6B/H4TSLGAROyghJwASTwE65zpVCpBBxjlsgFjd1Qq6u84GRt+DfaE+iuo3QBtdFo7gh67GqcjB1fZp/IZ/imiehnR6ppe/pUdpXINVvdprtYk+GweM+tra3WmqogAVVCqBuAUYAHkJ4kcxWkdsRE9OhERAEREAREQBIMmIB819LtC/ovpFTquCtB7lKyvj1dVnBfb9k5z3Te+mulVO31UQdtXqD6KhTILt9onclMcXOyerT/R6jf0Wo3KB0PPep4Mh4MOcquhPQGholagolnZ2yalTVLgAABNYD2RjOOZgEaJ6MPUrJdaQbtK657Omv6mhn92D7T/bO2ZQBAEmAIiIAiIgCIiAIiIAnnvnK03IOCEYg8iFJBnonTdUBURkO5lKnwYYgHxRdXDVHZ3OWYlmPMsck/Ezpl30v6MVNG3dShVB9U+o2MBk+qw8pSQBOSjMImTgbZurqm6nSWS70ghAGGpUGG08Q9QcBuIEAzDqX6DnR9n2tUYr3GGYHeqY9RDyO3J7z3TYwhRiTAEREARIkwBERAEREAREQBERAEREAREQBERAEREARIiATIkxAMU6d9XlDTFNVrZSomezqr7S53gjcy901T/2b7ntMelUNT3tV9b+Xd859AxAMB6GdT1no1lqEGvWH7SoBgHmibl8TkzPQJMQBERAEREAREQBERAEREAREQBERAEREAREQBERAEREAiIiATERAEREAiTEQBERAEREAREQBERAEREAREQAYiIAiIgCIiAIiIAiIgH//2Q=="/>
          <p:cNvSpPr>
            <a:spLocks noChangeAspect="1" noChangeArrowheads="1"/>
          </p:cNvSpPr>
          <p:nvPr/>
        </p:nvSpPr>
        <p:spPr bwMode="auto">
          <a:xfrm>
            <a:off x="63500" y="-973138"/>
            <a:ext cx="228600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http://www.runningwall.com/wp-content/uploads/2009/08/Run-for-the-Pumpkin-300x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4171714" cy="3657204"/>
          </a:xfrm>
          <a:prstGeom prst="rect">
            <a:avLst/>
          </a:prstGeom>
          <a:noFill/>
        </p:spPr>
      </p:pic>
      <p:sp>
        <p:nvSpPr>
          <p:cNvPr id="5" name="4 Llamada ovalada"/>
          <p:cNvSpPr/>
          <p:nvPr/>
        </p:nvSpPr>
        <p:spPr>
          <a:xfrm>
            <a:off x="2915816" y="1556792"/>
            <a:ext cx="5832648" cy="1512168"/>
          </a:xfrm>
          <a:prstGeom prst="wedgeEllipseCallout">
            <a:avLst>
              <a:gd name="adj1" fmla="val -36510"/>
              <a:gd name="adj2" fmla="val 1293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035045" y="1429364"/>
            <a:ext cx="6372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/>
            </a:r>
            <a:br>
              <a:rPr lang="en-US" sz="3500" b="1" dirty="0" smtClean="0"/>
            </a:br>
            <a:r>
              <a:rPr lang="en-US" sz="3500" b="1" dirty="0" smtClean="0"/>
              <a:t>"Let's run, and run, and run."</a:t>
            </a:r>
            <a:endParaRPr lang="es-ES" sz="3500" b="1" dirty="0" smtClean="0"/>
          </a:p>
          <a:p>
            <a:endParaRPr lang="es-ES" sz="3500" dirty="0"/>
          </a:p>
        </p:txBody>
      </p:sp>
      <p:sp>
        <p:nvSpPr>
          <p:cNvPr id="4102" name="AutoShape 6" descr="data:image/jpg;base64,/9j/4AAQSkZJRgABAQAAAQABAAD/2wCEAAkGBhMQEBQUERQSFRUUFBEUFRgUFBIUFRcXGhUWFxQVFBQYHCYeFxokGhQSHy8gIycpLCwsFR4xNTAqNSYrLCkBCQoKDgwOGg8PGiolHiQqLC4sNCwsKSwpKSwpLCwpLCksLCksLCwsLCwsLCwsLCwsLCwsLCwsLCksKSksLCwsLP/AABEIAOEA4QMBIgACEQEDEQH/xAAcAAEAAQUBAQAAAAAAAAAAAAAAAQMEBQYHAgj/xABAEAABAwIEAgYHBgUCBwAAAAABAAIRAyEEEjFBBVEGImFxgZEHExRSobHwFTJCwdHhIzNikvGy0hYkU3KDk6L/xAAbAQEAAgMBAQAAAAAAAAAAAAAAAgMBBQYEB//EAC8RAAIBAwEGBQMEAwAAAAAAAAABAgMEEQUSEyExQVEGFBVCUmFxoRYiIzKBkdH/2gAMAwEAAhEDEQA/AO4oiIAiIgCIiAIiIAiIgCKEQAryV6KwvSrpA3A4d1V1z91g5uOg7tz2BCUIOclFc2WPST0g4XAv9XUL31IktpgOLREjPJETssQPTNg96eJ/sZ/vXJMfjX16r6lRxc97i5x8gBHdorUsv+a87qvodZS0SlsLbznqdlHpmwW7MT/62/7l7HplwPLEj/w6f/S4vEd6mFjesk9EodM/7Oyn0z4H3cTHP1Qj/Utp6PdIaWOoitQLiwuc3rDK4EaghfNz2Bdm9DLSMA+9vXvgRp1WZr7yYKnCo28M1uo6dTtqW3FvmdAClQFKuNCEREAREQBERAEREAREQBERAEREAREQBERAQiKCgIe4ASdN1xL0idIvbcTlZelS6rP6iYzvI8Mo8Tut96acaN8OwwHN/iEG8H8I8FotThFMky29jM8hA+C1lzfQhLYOl0e0UHv6i+3/AE040rd0TZQWkStwp8FpNkgG4g3Kp1eA0nEnrX7V5FfQOn3kWajlUELaj0dp83eapno7T5v+Cl56mNqJrGSPL6lda9DFd3qMQwzlbWBbIMXaM0HQ3AWn1OAUyNxYC3YdVv8A6MOH+qp1oc4tNRuUH8Jy9aO8x5L0W1zCpPZRpdZcXbf5N5ClQFK2hxoREQBERAEREAREQBERAEREAREQBERAERQgBWL49xUYekXT1iYYOZ/RZCtWDGlziAACSToAFy/jXHHYiq51sos0A6N/U6yvNc1HThlHptaUalRKXIo4isXuLnXc4yT3x+iplUPae/Ya9qgVxzPx7FzM4tvLOxhVglhFYlQVS9fO5Xg4jtKp2WWb6JWUOHzPyVD2n68lHtHaefmmyxvo9yut69H5d6ioDcCoQOzqiRG1/mufVK0bybGDsP8AC3j0auLqNR/4XVLSZNhERtaD4rZadFqrnoanVasZUdnPHJugUqApXRnLhERAEREAREQBERAEREAREQBERAERQgJXklStf6Y8a9mwxymKj5ayNQYu4Ds/NZSy8EZS2Vk1f0g9JMz/AFFM/dtU7zBy+WvetHGIc3QqKjiTJkk3JOpJ1KpkrYKlFLDRztS6qObkm0VxxF3ZtsodxB3Z5Srcrw49ypdlRfOKLo6pdLlNly7iDuQ8FT9udEKgdtF5cexYVlRXtRn1S6fvZdHHP7PIfWyg41+st8grUdyA9n13LDs6PxQ9Sun72V3Y0kEGL2n5rqfoqb/yTje9Z4FoBADYI8yuSh3Zz1XVvRNiM2EqCT1cQ+x2BYwgD4qE6MIL9qPVbXNWrU/kk3wN5ClQFKpNmEREAREQBERAEREAREQBERAEREAUKV5JQFvxDHtosL3mAPoLmPGsYcVW9a6RYBomQ1v181l+mPEfWVvVtMtZEgaZjrPNa/l5mL/kF66UUlk6GxsYOG3UWcmOqcKvZ3wVB3CXe98P3WWf4/sont5L0ORKeh2U+LgYgcJd7w8v3UO4S73h5fusue/4LyZvEW7CVjaK14fsvj+WYo8IPvD+391TPCD7zfIrKUq4cJBaYgEAgx3xuny56WWMkn4fsvj+WYkcJdzHiP3Xn7JPvN15FZgC1zB3sV43ttGuwWMsx6BZ/H8sxh4QfeHkV0/0YYT1eEeCWkur1HdXQDKwAfArRJHZJ77CfLZbv6Nn2xA/rpu/pEs0b4gqmq8o8l3pVC2p7ymuJuwUqApXlNUEREAREQBERAEREAREQBERAFClQUAlYnpBxT1NI5fvmwtMTushiK2UduyxFRk/evOv7LU3+pK1ailll9CCby+RpNejBiDMSSdSd57bqnSwhe4NGpO/dK3OpgqbtWheRgKTTIAkEmYXk/UUVHCjxN+r5KOEjT6uBIflibkWn8l5xOBLLGbgGOXYtzGHYCXACZ1hQ/AMeZLR4hVrxJhpOPAyr95WTRxhjp/nSbLH9I6gpUNes8G7nQG6wZ56W7CuiuwdJv4WzExF40WqdI+irsZRNfqlrH/wqYa4udlluW2uZw8lfS1qV1PZpxeFxZP1COU3wRgeCcNyUGm3Xc90iRyvBAPmFfnD9lj23W2cDwcUsrzmLOr1rkQBZZD2Rnut8gvOvEe7/a4sz57ujQvVHtnXVehhHWJsHaGVvPsjPdb5IcOyNBG1lh+Jl0ix576GmYfhT3/dEQM140mxA8FtPQHAFpqVQ7quDaeXtbcPnuMK8FFvZpHhy7lk+CUWtDsoAkiY3tZeqx1p3dV02jX3t1KpTaMoFKgKVvTSBERAEREAREQBERAEREAUKVCASvJKOK1Dp50vbhGCmzrVamwMZW7uP5c1GTwsoto0pVpqEObMrisfnqQCC1vKDJ7/AAUF456Ln+D6a0AIcKjItdub/ST8VeUumGHIGasR35wuOvLatVm5tG68hUjwwzcjim8j8F59onRp7zHyWo/8Y0M4aKwgsnNaAc0ZTI1IPwV03pVROuIpb/iHLuXhlYzXQi7Wa6M2X1sa+P8AhHYgATIWEp8dY7SpRM3+8z9QtG6c9MKpqChQN8zcuQgl5c0R3yXAAJT0+dSWMCNs5PD4YN3ZVOMqsZTcMjic7mkzDR1oO2mUeJW24ygKeGe2mMobSeGgbQ0xCs+iXBRhcMxsddwz1JEHO67h2Rp4LLYlmZrgLS1wnlIhdbZWMbWm0ubyaqtUUp8OSNM6PVIp6OB6jjm+9LmySVk2Ve0LUeCcYa6m/r3Y/I51QhpzMN4k3CvanHmNABqUrBxu9pNtJg7mFx9azm6mMdTbbqT4mwurDm3yXg1xzHktUwXSumabXVa1Bri1jiJuCRJBG37Ks/pXRA/nUZPInmoeRqLhgmreXZmymsOxZjgzgWEj3iPJaBU6V0QY9dS0O2w0+a2boXxT15qlhDmAt6w0z3zNHcMvmFtNIt50rlScemDy3dGUaeWjagpUBSuzNQEREAREQBERAEREAREQBQ4qVDkBiekfHmYPDuqvOlmgaucfutaPrdcFxmOdWqvq1HS97i4n5AcgBos/01f67GVSP5bakAAuyl18xgnU3WBNOOW68057R3GkWCo094+b/BQcfzXnuOgvsvbgSdJhQJ7lVk32yymI+rKCe9VnU+Rb+a8miZ0/O3NYeDOC1rEAEkWF7xPcum+jL0fMcwY3GszVakmlTe2G02izXFh/EYkToI3XKnYhntNP1zXOotqM9Y1pIJbIzQReYnyXda/pY4bTa0+vLswJAZTqOcI2cAOqewqyko/2Zyes1qs2qVNPBuUKw49jBRwtaoTlyUqrs3Ihpg+cLCUvSdgHB38aHNE5HNc156uYZWn7xIOysek/pBwT8DXFPEUnOfRqtZuC4ts2PevoV6NuPc5tUKu0sxZxThzgW5nSSdeZJ1N/FV8vYb9yt+HM/hifqFe5P6l4JJH0ejDNNP6Hj1mwB3+ivIFrgjxKqZO1Q6lbfcSRbwKi8InskZ9xO3PxXW/Q7TPstVxcTmrGxGkMbod5XJCOUrqPoq4zTo4etTrVGMipna15ykNcA2ZOsuadFbSklLiaTWoPy3BdUdKClYxvH6RYHNOaQS1oIzG8CL72WRY6V7VJPkcW4uPM9oiKREIiIAiIgCIiAIiIAqOKflY48mk/BVSqWM/lv/7XfIqMuRmPM5HjMC2rruZsYk8/krQ9Hqc7/wByyjdNCB4IX3j9Fzcp1E8ZO8p1morDMX9g0/6v7iodwGnyd/cVlsxO0z3fqqWVpMFt9TbRQdSp3LN/LuYp3R2nyd/cqv2SwUywCJBvqb318llBTHZtyURPaoSqVOrM75vqYk8AoOMmkyfFP+H8N/0meMrKFo5FeCQOfkq3UqdyLlks/sujmzClTnnG0ZfkvLeD0Rb1VOJzRG/PylXod289l5JUd5PuFgsK3AaTjOXLoIaco8l5bwKkNie8lX+/ZspLh9Sjq1Mcy1VGlhMsBwKlyPmV6+xqWUNy2ExJJ1V2Xj6lDUbzHxUXWqNc2N4+5Zt4JSEdT4mFXfgWEyQDGk3julVc47N+eqgOBI3+XxUJTk+phzzzZb0+HsaZaMpFwW2I7oXW+j9dz8PTc4yS0X3Pae9cua4aaT53tK6V0SB9kp5jJvHYJs3w0W20qUt48voaDWdlwi13M0iIuhOaCIiAIiIAiIgCIiAgq24g4ik8jUMeR35TCulZcY/kVSc1qbz1Lus0nq9qyuZGTwmzi5xbhItzXl+LJEEAbdW58uapEEQTuBrM+PajWNkSOcXWx8tRbzso516hc8YqbwS6s4XBkTYOHZBJtIlexjHk6A3nkvEAGNAe39V51sY7wsStaUucURhqVzHlNlduPMXHO0nv1Cj7TOlwByMhUi62+/0QqRZOnbqIPgq3Y0H7UXrV7xe9lwOKkHfzP5qHcVOnW5bK1NP6leXNVb023ftJrXL1e8vPth3btp+6fa3PP5BY8tH0UnvVb0u2ftLY6/er3GS+1xzd5BR9rjm7waDZY2TsgZ36FVvSrfsXrxDd90ZI8ZBOp090fJG8VB3G34VjtPoIXGNfkq3pFAuXiK6+hkzxUD8Q8k+0gdXDtttafksQTP8AgFQ0idfxR93lqoejUe7JfqO47IzDOIjMCXNO57CBb5ldZ6EunA0TBbmDnQSDq4lcRw4BOvwnXZds6Cj/AJChcEZXRHLMYB7QrFZ06DzHmSp6lVu/2z5I2BERSLgiIgCIiAIiIAiIgCpYgS0xyPyVVQQhhrKOLYno/XBn1NQiTPUdz1gBWPs5FiDbUEEHyXdoXg0GnYeQXrV01zRqp6ZFvKZwwsG5aO8xHmvD8IdRuLX17O9dzfgmHVjD3tBVCvwWi85nU2zBEgQYOokbKSuu6KnpfaRxOmNbGRc3i36KKgJMhsRE3v3ruGH4XSptDWsaAJ2nXW69U+HU2/dpsE8mgJ5r6GPS38jhTRN4N9d14qU+wruNfgGHfOajSM69Rs+cKwf0FwZM+qHm79VlXS7EJaXPozjVSmQbry5viu0UOhOEY4n1czFnEubYzYHQqy6TdH8PSw9aqyhTL8hAkGATuBsbzZZ8xFvGCUNLm3jJyCoYN58iF5Lh+l1n6GEZlgdYEiZuZi9+S8OwTdmN0m5A+aubwbqHhmrKKakjB986qCRNi7yWaOEpz90eEwoODZl+7bnPyPgoOSD8M117kYXM28uftsoce8E7R5fPVZlvDmAk5RYc99fhzW59GegtCtT9bVLyc7uq10NEEWO+3NVyqKJ5bjQqtGG1Jo51SaYMSSB2CfFdv6Ih4wdEP1DGgWi0CNzPfusPhfRxQohrW+sqzLXurPzOylsDJAAEEAiy26hRDGhoEBoAHcBAXmqzUuRi1t3SbyVERFUe4IiIAiIgCIiAIiIAiIgCIiAIiIAiIgCIiAhYfpdSc7B1g0SS38wT8AVmCsT0ke72eo1k5nMdBiw7zoETSeWTp/2X3OV0mAZozASSPGCT+SqBsi3JXI4eWsbMicxg6tvELyaGhM9kdy9m+jJZTO0ptOPAsKpMOmLWm8Tp46I2DmjQfhg2Npjbc7K+bhM7mj5id+XkqmIwRbczBOpGUk6aKmV1TUlBvizLqJcOpZU2G3VAAykwQZJjqE87/Fbx6PmPDHm+QvdmmLPGUEMHKBed1p1LClxDWgk3gDnfddD6G0g3DBtpD6mcD3sxkdpgtUZ1U3s9TVanP+LBn1KhSqznAiIgCIiAIiIAiIgCIiAIiIAiIgCIiAIiIAiIgIKt8eP4bt7FXKoYpssImLahVVf6P7GY8zVvs6m4XBOsSTYTovLuDUTtppcq+tAv8k8F8/qXVaDcVJm4jUklwZZU+GU6ZlouRHMaz5r3icE2pAdcT4i9iFdB1/rtXhzo22GnNUO4quW25PI25Zzks8PwxjHy2ZgyZMd0LPcBwrWMJYCM73PMkm5i8bbKwbaPiVl+Fj+GO2T8VvdGq1Klw5TeeB5rmTceJeBSoUrrzXhERAEREAREQBERAEREAREQBElEAREQBEUICUUIgBXirpZVFCw1lYBrFamQXdUSCIg5ZDTaVTa4i5Gw37b+U/BbQ6iDqB5BR7O3kPILmqmh7Um1LmetXGOhq73Fp0mba6RupbczyJ8YkLZvZm+63yCg4Rnut8goegv5mfNfQ1elWO4ygR2mN1s+CMsb3BBg2e43+0KuAtnY6f5WTlnOSqrV2wpRFtigIiIAiIgCIiAIiIAiIgCIiAhSiIAiIgIKBEQBSiIAoKlEBCIigzIREWASVCIrDBKIiAIiIAiIgCIiAIiID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4" name="AutoShape 8" descr="data:image/jpg;base64,/9j/4AAQSkZJRgABAQAAAQABAAD/2wCEAAkGBhMQEBQUERQSFRUUFBEUFRgUFBIUFRcXGhUWFxQVFBQYHCYeFxokGhQSHy8gIycpLCwsFR4xNTAqNSYrLCkBCQoKDgwOGg8PGiolHiQqLC4sNCwsKSwpKSwpLCwpLCksLCksLCwsLCwsLCwsLCwsLCwsLCwsLCksKSksLCwsLP/AABEIAOEA4QMBIgACEQEDEQH/xAAcAAEAAQUBAQAAAAAAAAAAAAAAAQMEBQYHAgj/xABAEAABAwIEAgYHBgUCBwAAAAABAAIRAyEEEjFBBVEGImFxgZEHExRSobHwFTJCwdHhIzNikvGy0hYkU3KDk6L/xAAbAQEAAgMBAQAAAAAAAAAAAAAAAgMBBQYEB//EAC8RAAIBAwEGBQMEAwAAAAAAAAABAgMEEQUSEyExQVEGFBVCUmFxoRYiIzKBkdH/2gAMAwEAAhEDEQA/AO4oiIAiIgCIiAIiIAiIgCKEQAryV6KwvSrpA3A4d1V1z91g5uOg7tz2BCUIOclFc2WPST0g4XAv9XUL31IktpgOLREjPJETssQPTNg96eJ/sZ/vXJMfjX16r6lRxc97i5x8gBHdorUsv+a87qvodZS0SlsLbznqdlHpmwW7MT/62/7l7HplwPLEj/w6f/S4vEd6mFjesk9EodM/7Oyn0z4H3cTHP1Qj/Utp6PdIaWOoitQLiwuc3rDK4EaghfNz2Bdm9DLSMA+9vXvgRp1WZr7yYKnCo28M1uo6dTtqW3FvmdAClQFKuNCEREAREQBERAEREAREQBERAEREAREQBERAQiKCgIe4ASdN1xL0idIvbcTlZelS6rP6iYzvI8Mo8Tut96acaN8OwwHN/iEG8H8I8FotThFMky29jM8hA+C1lzfQhLYOl0e0UHv6i+3/AE040rd0TZQWkStwp8FpNkgG4g3Kp1eA0nEnrX7V5FfQOn3kWajlUELaj0dp83eapno7T5v+Cl56mNqJrGSPL6lda9DFd3qMQwzlbWBbIMXaM0HQ3AWn1OAUyNxYC3YdVv8A6MOH+qp1oc4tNRuUH8Jy9aO8x5L0W1zCpPZRpdZcXbf5N5ClQFK2hxoREQBERAEREAREQBERAEREAREQBERAERQgBWL49xUYekXT1iYYOZ/RZCtWDGlziAACSToAFy/jXHHYiq51sos0A6N/U6yvNc1HThlHptaUalRKXIo4isXuLnXc4yT3x+iplUPae/Ya9qgVxzPx7FzM4tvLOxhVglhFYlQVS9fO5Xg4jtKp2WWb6JWUOHzPyVD2n68lHtHaefmmyxvo9yut69H5d6ioDcCoQOzqiRG1/mufVK0bybGDsP8AC3j0auLqNR/4XVLSZNhERtaD4rZadFqrnoanVasZUdnPHJugUqApXRnLhERAEREAREQBERAEREAREQBERAERQgJXklStf6Y8a9mwxymKj5ayNQYu4Ds/NZSy8EZS2Vk1f0g9JMz/AFFM/dtU7zBy+WvetHGIc3QqKjiTJkk3JOpJ1KpkrYKlFLDRztS6qObkm0VxxF3ZtsodxB3Z5Srcrw49ypdlRfOKLo6pdLlNly7iDuQ8FT9udEKgdtF5cexYVlRXtRn1S6fvZdHHP7PIfWyg41+st8grUdyA9n13LDs6PxQ9Sun72V3Y0kEGL2n5rqfoqb/yTje9Z4FoBADYI8yuSh3Zz1XVvRNiM2EqCT1cQ+x2BYwgD4qE6MIL9qPVbXNWrU/kk3wN5ClQFKpNmEREAREQBERAEREAREQBERAEREAUKV5JQFvxDHtosL3mAPoLmPGsYcVW9a6RYBomQ1v181l+mPEfWVvVtMtZEgaZjrPNa/l5mL/kF66UUlk6GxsYOG3UWcmOqcKvZ3wVB3CXe98P3WWf4/sont5L0ORKeh2U+LgYgcJd7w8v3UO4S73h5fusue/4LyZvEW7CVjaK14fsvj+WYo8IPvD+391TPCD7zfIrKUq4cJBaYgEAgx3xuny56WWMkn4fsvj+WYkcJdzHiP3Xn7JPvN15FZgC1zB3sV43ttGuwWMsx6BZ/H8sxh4QfeHkV0/0YYT1eEeCWkur1HdXQDKwAfArRJHZJ77CfLZbv6Nn2xA/rpu/pEs0b4gqmq8o8l3pVC2p7ymuJuwUqApXlNUEREAREQBERAEREAREQBERAFClQUAlYnpBxT1NI5fvmwtMTushiK2UduyxFRk/evOv7LU3+pK1ailll9CCby+RpNejBiDMSSdSd57bqnSwhe4NGpO/dK3OpgqbtWheRgKTTIAkEmYXk/UUVHCjxN+r5KOEjT6uBIflibkWn8l5xOBLLGbgGOXYtzGHYCXACZ1hQ/AMeZLR4hVrxJhpOPAyr95WTRxhjp/nSbLH9I6gpUNes8G7nQG6wZ56W7CuiuwdJv4WzExF40WqdI+irsZRNfqlrH/wqYa4udlluW2uZw8lfS1qV1PZpxeFxZP1COU3wRgeCcNyUGm3Xc90iRyvBAPmFfnD9lj23W2cDwcUsrzmLOr1rkQBZZD2Rnut8gvOvEe7/a4sz57ujQvVHtnXVehhHWJsHaGVvPsjPdb5IcOyNBG1lh+Jl0ix576GmYfhT3/dEQM140mxA8FtPQHAFpqVQ7quDaeXtbcPnuMK8FFvZpHhy7lk+CUWtDsoAkiY3tZeqx1p3dV02jX3t1KpTaMoFKgKVvTSBERAEREAREQBERAEREAUKVCASvJKOK1Dp50vbhGCmzrVamwMZW7uP5c1GTwsoto0pVpqEObMrisfnqQCC1vKDJ7/AAUF456Ln+D6a0AIcKjItdub/ST8VeUumGHIGasR35wuOvLatVm5tG68hUjwwzcjim8j8F59onRp7zHyWo/8Y0M4aKwgsnNaAc0ZTI1IPwV03pVROuIpb/iHLuXhlYzXQi7Wa6M2X1sa+P8AhHYgATIWEp8dY7SpRM3+8z9QtG6c9MKpqChQN8zcuQgl5c0R3yXAAJT0+dSWMCNs5PD4YN3ZVOMqsZTcMjic7mkzDR1oO2mUeJW24ygKeGe2mMobSeGgbQ0xCs+iXBRhcMxsddwz1JEHO67h2Rp4LLYlmZrgLS1wnlIhdbZWMbWm0ubyaqtUUp8OSNM6PVIp6OB6jjm+9LmySVk2Ve0LUeCcYa6m/r3Y/I51QhpzMN4k3CvanHmNABqUrBxu9pNtJg7mFx9azm6mMdTbbqT4mwurDm3yXg1xzHktUwXSumabXVa1Bri1jiJuCRJBG37Ks/pXRA/nUZPInmoeRqLhgmreXZmymsOxZjgzgWEj3iPJaBU6V0QY9dS0O2w0+a2boXxT15qlhDmAt6w0z3zNHcMvmFtNIt50rlScemDy3dGUaeWjagpUBSuzNQEREAREQBERAEREAREQBQ4qVDkBiekfHmYPDuqvOlmgaucfutaPrdcFxmOdWqvq1HS97i4n5AcgBos/01f67GVSP5bakAAuyl18xgnU3WBNOOW68057R3GkWCo094+b/BQcfzXnuOgvsvbgSdJhQJ7lVk32yymI+rKCe9VnU+Rb+a8miZ0/O3NYeDOC1rEAEkWF7xPcum+jL0fMcwY3GszVakmlTe2G02izXFh/EYkToI3XKnYhntNP1zXOotqM9Y1pIJbIzQReYnyXda/pY4bTa0+vLswJAZTqOcI2cAOqewqyko/2Zyes1qs2qVNPBuUKw49jBRwtaoTlyUqrs3Ihpg+cLCUvSdgHB38aHNE5HNc156uYZWn7xIOysek/pBwT8DXFPEUnOfRqtZuC4ts2PevoV6NuPc5tUKu0sxZxThzgW5nSSdeZJ1N/FV8vYb9yt+HM/hifqFe5P6l4JJH0ejDNNP6Hj1mwB3+ivIFrgjxKqZO1Q6lbfcSRbwKi8InskZ9xO3PxXW/Q7TPstVxcTmrGxGkMbod5XJCOUrqPoq4zTo4etTrVGMipna15ykNcA2ZOsuadFbSklLiaTWoPy3BdUdKClYxvH6RYHNOaQS1oIzG8CL72WRY6V7VJPkcW4uPM9oiKREIiIAiIgCIiAIiIAqOKflY48mk/BVSqWM/lv/7XfIqMuRmPM5HjMC2rruZsYk8/krQ9Hqc7/wByyjdNCB4IX3j9Fzcp1E8ZO8p1morDMX9g0/6v7iodwGnyd/cVlsxO0z3fqqWVpMFt9TbRQdSp3LN/LuYp3R2nyd/cqv2SwUywCJBvqb318llBTHZtyURPaoSqVOrM75vqYk8AoOMmkyfFP+H8N/0meMrKFo5FeCQOfkq3UqdyLlks/sujmzClTnnG0ZfkvLeD0Rb1VOJzRG/PylXod289l5JUd5PuFgsK3AaTjOXLoIaco8l5bwKkNie8lX+/ZspLh9Sjq1Mcy1VGlhMsBwKlyPmV6+xqWUNy2ExJJ1V2Xj6lDUbzHxUXWqNc2N4+5Zt4JSEdT4mFXfgWEyQDGk3julVc47N+eqgOBI3+XxUJTk+phzzzZb0+HsaZaMpFwW2I7oXW+j9dz8PTc4yS0X3Pae9cua4aaT53tK6V0SB9kp5jJvHYJs3w0W20qUt48voaDWdlwi13M0iIuhOaCIiAIiIAiIgCIiAgq24g4ik8jUMeR35TCulZcY/kVSc1qbz1Lus0nq9qyuZGTwmzi5xbhItzXl+LJEEAbdW58uapEEQTuBrM+PajWNkSOcXWx8tRbzso516hc8YqbwS6s4XBkTYOHZBJtIlexjHk6A3nkvEAGNAe39V51sY7wsStaUucURhqVzHlNlduPMXHO0nv1Cj7TOlwByMhUi62+/0QqRZOnbqIPgq3Y0H7UXrV7xe9lwOKkHfzP5qHcVOnW5bK1NP6leXNVb023ftJrXL1e8vPth3btp+6fa3PP5BY8tH0UnvVb0u2ftLY6/er3GS+1xzd5BR9rjm7waDZY2TsgZ36FVvSrfsXrxDd90ZI8ZBOp090fJG8VB3G34VjtPoIXGNfkq3pFAuXiK6+hkzxUD8Q8k+0gdXDtttafksQTP8AgFQ0idfxR93lqoejUe7JfqO47IzDOIjMCXNO57CBb5ldZ6EunA0TBbmDnQSDq4lcRw4BOvwnXZds6Cj/AJChcEZXRHLMYB7QrFZ06DzHmSp6lVu/2z5I2BERSLgiIgCIiAIiIAiIgCpYgS0xyPyVVQQhhrKOLYno/XBn1NQiTPUdz1gBWPs5FiDbUEEHyXdoXg0GnYeQXrV01zRqp6ZFvKZwwsG5aO8xHmvD8IdRuLX17O9dzfgmHVjD3tBVCvwWi85nU2zBEgQYOokbKSuu6KnpfaRxOmNbGRc3i36KKgJMhsRE3v3ruGH4XSptDWsaAJ2nXW69U+HU2/dpsE8mgJ5r6GPS38jhTRN4N9d14qU+wruNfgGHfOajSM69Rs+cKwf0FwZM+qHm79VlXS7EJaXPozjVSmQbry5viu0UOhOEY4n1czFnEubYzYHQqy6TdH8PSw9aqyhTL8hAkGATuBsbzZZ8xFvGCUNLm3jJyCoYN58iF5Lh+l1n6GEZlgdYEiZuZi9+S8OwTdmN0m5A+aubwbqHhmrKKakjB986qCRNi7yWaOEpz90eEwoODZl+7bnPyPgoOSD8M117kYXM28uftsoce8E7R5fPVZlvDmAk5RYc99fhzW59GegtCtT9bVLyc7uq10NEEWO+3NVyqKJ5bjQqtGG1Jo51SaYMSSB2CfFdv6Ih4wdEP1DGgWi0CNzPfusPhfRxQohrW+sqzLXurPzOylsDJAAEEAiy26hRDGhoEBoAHcBAXmqzUuRi1t3SbyVERFUe4IiIAiIgCIiAIiIAiIgCIiAIiIAiIgCIiAhYfpdSc7B1g0SS38wT8AVmCsT0ke72eo1k5nMdBiw7zoETSeWTp/2X3OV0mAZozASSPGCT+SqBsi3JXI4eWsbMicxg6tvELyaGhM9kdy9m+jJZTO0ptOPAsKpMOmLWm8Tp46I2DmjQfhg2Npjbc7K+bhM7mj5id+XkqmIwRbczBOpGUk6aKmV1TUlBvizLqJcOpZU2G3VAAykwQZJjqE87/Fbx6PmPDHm+QvdmmLPGUEMHKBed1p1LClxDWgk3gDnfddD6G0g3DBtpD6mcD3sxkdpgtUZ1U3s9TVanP+LBn1KhSqznAiIgCIiAIiIAiIgCIiAIiIAiIgCIiAIiIAiIgIKt8eP4bt7FXKoYpssImLahVVf6P7GY8zVvs6m4XBOsSTYTovLuDUTtppcq+tAv8k8F8/qXVaDcVJm4jUklwZZU+GU6ZlouRHMaz5r3icE2pAdcT4i9iFdB1/rtXhzo22GnNUO4quW25PI25Zzks8PwxjHy2ZgyZMd0LPcBwrWMJYCM73PMkm5i8bbKwbaPiVl+Fj+GO2T8VvdGq1Klw5TeeB5rmTceJeBSoUrrzXhERAEREAREQBERAEREAREQBElEAREQBEUICUUIgBXirpZVFCw1lYBrFamQXdUSCIg5ZDTaVTa4i5Gw37b+U/BbQ6iDqB5BR7O3kPILmqmh7Um1LmetXGOhq73Fp0mba6RupbczyJ8YkLZvZm+63yCg4Rnut8goegv5mfNfQ1elWO4ygR2mN1s+CMsb3BBg2e43+0KuAtnY6f5WTlnOSqrV2wpRFtigIiIAiIgCIiAIiIAiIgCIiAhSiIAiIgIKBEQBSiIAoKlEBCIigzIREWASVCIrDBKIiAIiIAiIgCIiAIiID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6" name="Picture 10" descr="http://www.elblogderrhh.com/wp-content/uploads/2011/02/number-4-shaped-pin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0" y="48071"/>
            <a:ext cx="2588841" cy="2588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1840" y="260648"/>
            <a:ext cx="6840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 fifth one said,</a:t>
            </a:r>
            <a:br>
              <a:rPr lang="en-US" sz="4000" b="1" dirty="0"/>
            </a:br>
            <a:endParaRPr lang="es-ES" dirty="0"/>
          </a:p>
        </p:txBody>
      </p:sp>
      <p:pic>
        <p:nvPicPr>
          <p:cNvPr id="3074" name="Picture 2" descr="http://4.bp.blogspot.com/_rhx72Uxlwjg/StQkoLFF-zI/AAAAAAAAA00/UHkHtLZnT1Y/s400/felt.h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8342127" cy="3982978"/>
          </a:xfrm>
          <a:prstGeom prst="rect">
            <a:avLst/>
          </a:prstGeom>
          <a:noFill/>
        </p:spPr>
      </p:pic>
      <p:sp>
        <p:nvSpPr>
          <p:cNvPr id="5" name="4 Llamada ovalada"/>
          <p:cNvSpPr/>
          <p:nvPr/>
        </p:nvSpPr>
        <p:spPr>
          <a:xfrm>
            <a:off x="2627784" y="1196752"/>
            <a:ext cx="5040560" cy="1656184"/>
          </a:xfrm>
          <a:prstGeom prst="wedgeEllipseCallout">
            <a:avLst>
              <a:gd name="adj1" fmla="val 38537"/>
              <a:gd name="adj2" fmla="val 1754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722036" y="1700808"/>
            <a:ext cx="518457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"Get ready for some fun."</a:t>
            </a:r>
            <a:r>
              <a:rPr lang="en-US" dirty="0" smtClean="0"/>
              <a:t/>
            </a:r>
            <a:br>
              <a:rPr lang="en-US" dirty="0" smtClean="0"/>
            </a:br>
            <a:endParaRPr lang="es-ES" dirty="0" smtClean="0"/>
          </a:p>
          <a:p>
            <a:endParaRPr lang="es-ES" dirty="0"/>
          </a:p>
        </p:txBody>
      </p:sp>
      <p:pic>
        <p:nvPicPr>
          <p:cNvPr id="3076" name="Picture 4" descr="http://www.coppergifts.com/cookie-cutter/p/no-5-cookie-decorated-in-red-cg1-p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9084"/>
            <a:ext cx="151216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704" y="0"/>
            <a:ext cx="532859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Then whoosh went the wind</a:t>
            </a:r>
            <a:r>
              <a:rPr lang="en-US" sz="4000" b="1" dirty="0" smtClean="0"/>
              <a:t>,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And out went the </a:t>
            </a:r>
            <a:r>
              <a:rPr lang="en-US" sz="4000" b="1" dirty="0" smtClean="0"/>
              <a:t>lights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2050" name="Picture 2" descr="http://www.esljunction.com/esl-efl-flashcards/weather-flashcards/big/wind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3856484" cy="3819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0"/>
            <a:ext cx="69847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And five little pumpkins </a:t>
            </a:r>
            <a:r>
              <a:rPr lang="en-US" sz="4000" b="1" dirty="0" smtClean="0"/>
              <a:t>flew </a:t>
            </a:r>
            <a:r>
              <a:rPr lang="en-US" sz="4000" b="1" dirty="0"/>
              <a:t>out of sight!</a:t>
            </a:r>
            <a:endParaRPr lang="es-ES" sz="4000" b="1" dirty="0"/>
          </a:p>
          <a:p>
            <a:pPr algn="ctr"/>
            <a:endParaRPr lang="es-ES" dirty="0"/>
          </a:p>
        </p:txBody>
      </p:sp>
      <p:pic>
        <p:nvPicPr>
          <p:cNvPr id="1030" name="Picture 6" descr="http://www.true-town.com/wp/wp-content/uploads/2007/02/5littlepumpki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36904" cy="7974165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2915816" y="3789040"/>
            <a:ext cx="1656184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4139952" y="3789040"/>
            <a:ext cx="1656184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292080" y="3717032"/>
            <a:ext cx="1656184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300192" y="3212976"/>
            <a:ext cx="2232248" cy="2160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2" name="Picture 8" descr="http://www.deviantart.com/download/141814885/Xtreme_Flying_Pumpkin_by_mrballoon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4456">
            <a:off x="3929953" y="2072595"/>
            <a:ext cx="4698188" cy="1711227"/>
          </a:xfrm>
          <a:prstGeom prst="rect">
            <a:avLst/>
          </a:prstGeom>
          <a:noFill/>
        </p:spPr>
      </p:pic>
      <p:pic>
        <p:nvPicPr>
          <p:cNvPr id="11" name="Picture 8" descr="http://www.deviantart.com/download/141814885/Xtreme_Flying_Pumpkin_by_mrballoonat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35960">
            <a:off x="2561404" y="3316472"/>
            <a:ext cx="3223818" cy="1174215"/>
          </a:xfrm>
          <a:prstGeom prst="rect">
            <a:avLst/>
          </a:prstGeom>
          <a:noFill/>
        </p:spPr>
      </p:pic>
      <p:pic>
        <p:nvPicPr>
          <p:cNvPr id="12" name="Picture 8" descr="http://www.deviantart.com/download/141814885/Xtreme_Flying_Pumpkin_by_mrballoonat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41437">
            <a:off x="61834" y="1110193"/>
            <a:ext cx="3071612" cy="1118777"/>
          </a:xfrm>
          <a:prstGeom prst="rect">
            <a:avLst/>
          </a:prstGeom>
          <a:noFill/>
        </p:spPr>
      </p:pic>
      <p:pic>
        <p:nvPicPr>
          <p:cNvPr id="13" name="Picture 8" descr="http://www.deviantart.com/download/141814885/Xtreme_Flying_Pumpkin_by_mrballoonati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35960">
            <a:off x="6580914" y="1367261"/>
            <a:ext cx="2554439" cy="930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68</Words>
  <Application>Microsoft Office PowerPoint</Application>
  <PresentationFormat>Presentación en pantalla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Five Little Pumpkins Sitting On A Gate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Little Pumpkins Sitting On A Gate</dc:title>
  <dc:creator>user</dc:creator>
  <cp:lastModifiedBy>user</cp:lastModifiedBy>
  <cp:revision>17</cp:revision>
  <dcterms:created xsi:type="dcterms:W3CDTF">2011-10-30T17:44:13Z</dcterms:created>
  <dcterms:modified xsi:type="dcterms:W3CDTF">2011-10-30T20:19:13Z</dcterms:modified>
</cp:coreProperties>
</file>