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5" r:id="rId3"/>
    <p:sldId id="306" r:id="rId4"/>
    <p:sldId id="308" r:id="rId5"/>
    <p:sldId id="309" r:id="rId6"/>
    <p:sldId id="311" r:id="rId7"/>
    <p:sldId id="28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5000"/>
    <a:srgbClr val="006600"/>
    <a:srgbClr val="008000"/>
    <a:srgbClr val="004600"/>
    <a:srgbClr val="9FFF81"/>
    <a:srgbClr val="87FF61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4" autoAdjust="0"/>
    <p:restoredTop sz="94660"/>
  </p:normalViewPr>
  <p:slideViewPr>
    <p:cSldViewPr>
      <p:cViewPr varScale="1"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6500858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8000"/>
                </a:solidFill>
              </a:rPr>
              <a:t>•</a:t>
            </a:r>
            <a:r>
              <a:rPr lang="ru-RU" sz="2700" dirty="0" smtClean="0"/>
              <a:t> </a:t>
            </a: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Берёза не угроза: где стоит там и шумит.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• Бела береста – да дёготь чёрен.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• Берёзой обогреешься, а не оденешься.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• У берёзки слёзки текут , когда с неё кору дерут.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• Берёзоньки, как девоньки, в сарафанчиках беленьких.</a:t>
            </a:r>
            <a:r>
              <a:rPr lang="ru-RU" sz="3100" dirty="0" smtClean="0">
                <a:solidFill>
                  <a:srgbClr val="008000"/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rgbClr val="00800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4600"/>
                </a:solidFill>
              </a:rPr>
              <a:t/>
            </a:r>
            <a:br>
              <a:rPr lang="ru-RU" sz="2000" b="1" dirty="0" smtClean="0">
                <a:solidFill>
                  <a:srgbClr val="004600"/>
                </a:solidFill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71480"/>
            <a:ext cx="921550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Пословицы и поговорки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6500858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8000"/>
                </a:solidFill>
              </a:rPr>
              <a:t>•</a:t>
            </a:r>
            <a:r>
              <a:rPr lang="ru-RU" sz="2700" dirty="0" smtClean="0"/>
              <a:t> </a:t>
            </a: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Стоят столбы белёны, на них шапки зелёны. 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• Летом цветёт, зимой греет. Настанет весна – потечёт слеза.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• В белом сарафане стала на поляне. 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Летели синицы, сели на косицы. 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• Зелена, а не луг, кудрява, а не голова.  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7148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Загадки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6500858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8000"/>
                </a:solidFill>
              </a:rPr>
              <a:t>•</a:t>
            </a:r>
            <a:r>
              <a:rPr lang="ru-RU" sz="2700" dirty="0" smtClean="0"/>
              <a:t> </a:t>
            </a: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Коли лист с дуба и берёзы упал чисто – лёгкий год, не чисто – к суровой зиме.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8000"/>
                </a:solidFill>
              </a:rPr>
              <a:t>• </a:t>
            </a: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Если из берёзы течёт много соку, то быть лету дождливым.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8000"/>
                </a:solidFill>
              </a:rPr>
              <a:t> • </a:t>
            </a: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Если берёза распустится раньше ольхи и клёна – жди сухого лета.  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7148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Приметы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4500594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8000"/>
                </a:solidFill>
              </a:rPr>
              <a:t>•</a:t>
            </a:r>
            <a:r>
              <a:rPr lang="ru-RU" sz="2700" dirty="0" smtClean="0"/>
              <a:t> </a:t>
            </a: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Как ласково в народе называют берёзу?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8000"/>
                </a:solidFill>
              </a:rPr>
              <a:t>• Как одним словом можно назвать берёзовый лес?</a:t>
            </a: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8000"/>
                </a:solidFill>
              </a:rPr>
              <a:t> • Как назвать съедобный гриб с коричнево-черной шапкой, растущий под березой?</a:t>
            </a: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166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Вопросы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4857760"/>
            <a:ext cx="362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Березка</a:t>
            </a:r>
            <a:r>
              <a:rPr lang="ru-RU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березонька</a:t>
            </a:r>
            <a:endParaRPr lang="ru-RU" sz="28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5572140"/>
            <a:ext cx="1728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  <a:t>Березняк</a:t>
            </a:r>
            <a:endParaRPr lang="ru-RU" sz="2800" dirty="0">
              <a:solidFill>
                <a:srgbClr val="005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86446" y="5857892"/>
            <a:ext cx="2549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  <a:t>Подберезовик</a:t>
            </a:r>
            <a:endParaRPr lang="ru-RU" sz="2800" dirty="0">
              <a:solidFill>
                <a:srgbClr val="005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4500594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Нужно подобрать подходящие по смыслу  имена существительные, сочетающиеся с именами прилагательными березовый, берёзовая. </a:t>
            </a:r>
            <a:br>
              <a:rPr lang="ru-RU" sz="31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28604"/>
            <a:ext cx="850112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Игра «Угадай, какое слово пропущено»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4929198"/>
            <a:ext cx="2383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Березовый…</a:t>
            </a:r>
            <a:endParaRPr lang="ru-RU" sz="28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5643578"/>
            <a:ext cx="2315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  <a:t>Березовая…</a:t>
            </a:r>
            <a:endParaRPr lang="ru-RU" sz="2800" dirty="0">
              <a:solidFill>
                <a:srgbClr val="005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4929198"/>
            <a:ext cx="5118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5000"/>
                </a:solidFill>
              </a:rPr>
              <a:t> </a:t>
            </a:r>
            <a:r>
              <a:rPr lang="ru-RU" sz="2800" b="1" i="1" dirty="0" smtClean="0">
                <a:solidFill>
                  <a:srgbClr val="005000"/>
                </a:solidFill>
              </a:rPr>
              <a:t>(гриб, сок, веник, лист, пень…)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5715016"/>
            <a:ext cx="4974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5000"/>
                </a:solidFill>
              </a:rPr>
              <a:t> (листва, роща, кора, аллея…)</a:t>
            </a:r>
            <a:endParaRPr lang="ru-RU" sz="2800" dirty="0" smtClean="0">
              <a:solidFill>
                <a:srgbClr val="005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462744" cy="64294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00500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005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00042"/>
            <a:ext cx="823334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Белая берёза, мой поклон тебе,</a:t>
            </a:r>
            <a:br>
              <a:rPr lang="ru-RU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Ты – в судьбе России и в моей судьбе.</a:t>
            </a:r>
            <a:br>
              <a:rPr lang="ru-RU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Белая берёза – русская земля,</a:t>
            </a:r>
            <a:br>
              <a:rPr lang="ru-RU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И печаль, и радость, и любовь моя.</a:t>
            </a:r>
            <a:r>
              <a:rPr lang="ru-RU" sz="28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                                             </a:t>
            </a:r>
            <a:r>
              <a:rPr lang="ru-RU" sz="2800" i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П.Кудрявцев</a:t>
            </a:r>
            <a:endParaRPr lang="ru-RU" sz="2800" dirty="0">
              <a:solidFill>
                <a:srgbClr val="0099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928934"/>
            <a:ext cx="5357850" cy="33524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605620" cy="65722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ht http://bib-super-yana.blogspot.com/2013/07/bereza-simvol-rossii.html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tp://www.liveinternet.ru/use…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http://www.lida-mebel.ru/index… </a:t>
            </a:r>
            <a:endParaRPr lang="ru-RU" sz="1200" b="1" dirty="0">
              <a:solidFill>
                <a:srgbClr val="005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642918"/>
            <a:ext cx="47751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http://www.uchmet.ru/library/material/133154/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571744"/>
            <a:ext cx="5498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http://www.maaam.ru/detskijsad/ruskaja-ber-zka.html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3357562"/>
            <a:ext cx="2904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http://mebelmont.blogspot.ru/2…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285860"/>
            <a:ext cx="6489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://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nsportal.ru/ap/nauchno-tekhnicheskoe-tvorchestvo/library/issledovanie-slova-bereza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2857496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http://apturry.ucoz.ru/news/dr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643050"/>
            <a:ext cx="2792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http://brb.ucoz.co.uk/blog/ber…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1928802"/>
            <a:ext cx="347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http://www.uchmet.ru/library/material/133154/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143248"/>
            <a:ext cx="7205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http://nsportal.ru/nachalnaya-shkola/stsenarii-prazdnikov/stsenarii-prazdnika-bereza-simvol-rodiny-moei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2285992"/>
            <a:ext cx="3197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http://festival.1september.ru/articles/618652/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4678" y="357166"/>
            <a:ext cx="2089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Интернет ресурсы: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4786322"/>
            <a:ext cx="4631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http://mitishevanad.tf9.ru/index.php/metodicheskaya-kopilka?id=6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5072074"/>
            <a:ext cx="69413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http://rusakova.ucoz.ru/load/prezentacija_na_temu_quot_berjoza_kak_simvol_rodiny_quot/1-1-0-23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34" y="5357826"/>
            <a:ext cx="3265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http://www.uchmet.ru/library/material/133154/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4429132"/>
            <a:ext cx="8374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http://gskou-bug.ucoz.ru/load/vneklassnoe_meroprijatie_quot_belokuraja_berezka_simvol_rodiny_moej_quot/1-1-0-198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101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• Берёза не угроза: где стоит там и шумит. • Бела береста – да дёготь чёрен. • Берёзой обогреешься, а не оденешься. • У берёзки слёзки текут , когда с неё кору дерут. • Берёзоньки, как девоньки, в сарафанчиках беленьких.               </vt:lpstr>
      <vt:lpstr>           • Стоят столбы белёны, на них шапки зелёны.   • Летом цветёт, зимой греет. Настанет весна – потечёт слеза.  • В белом сарафане стала на поляне.  Летели синицы, сели на косицы.   • Зелена, а не луг, кудрява, а не голова.                </vt:lpstr>
      <vt:lpstr>           • Коли лист с дуба и берёзы упал чисто – лёгкий год, не чисто – к суровой зиме. • Если из берёзы течёт много соку, то быть лету дождливым.  • Если берёза распустится раньше ольхи и клёна – жди сухого лета.                </vt:lpstr>
      <vt:lpstr>          • Как ласково в народе называют берёзу? • Как одним словом можно назвать берёзовый лес?  • Как назвать съедобный гриб с коричнево-черной шапкой, растущий под березой?               </vt:lpstr>
      <vt:lpstr>             Нужно подобрать подходящие по смыслу  имена существительные, сочетающиеся с именами прилагательными березовый, берёзовая.               </vt:lpstr>
      <vt:lpstr>      </vt:lpstr>
      <vt:lpstr>        ht http://bib-super-yana.blogspot.com/2013/07/bereza-simvol-rossii.html      tp://www.liveinternet.ru/use…        http://www.lida-mebel.ru/index…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Берёза  как символ Родины</dc:title>
  <cp:lastModifiedBy>DNA7 X86</cp:lastModifiedBy>
  <cp:revision>116</cp:revision>
  <dcterms:modified xsi:type="dcterms:W3CDTF">2014-02-11T04:40:19Z</dcterms:modified>
</cp:coreProperties>
</file>