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95" r:id="rId4"/>
    <p:sldId id="292" r:id="rId5"/>
    <p:sldId id="307" r:id="rId6"/>
    <p:sldId id="29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5000"/>
    <a:srgbClr val="006600"/>
    <a:srgbClr val="008000"/>
    <a:srgbClr val="004600"/>
    <a:srgbClr val="9FFF81"/>
    <a:srgbClr val="87FF61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62744" cy="6429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005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233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Берёза – символ Родины моей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4029075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543926" cy="635798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Вопросы: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1.Какое значение имеет берёза в жизни  человека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2.Почему необходимо оберегать берёзу и заботиться о ней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8233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Сказка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«Берёзовые истории»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2071678"/>
            <a:ext cx="29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(Автор Надежда Головко)</a:t>
            </a:r>
            <a:endParaRPr lang="ru-RU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543926" cy="635798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857496"/>
            <a:ext cx="348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072206"/>
            <a:ext cx="31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343279" cy="3343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4000528" cy="3200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571480"/>
            <a:ext cx="8233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Что же даёт берёза человеку ?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543926" cy="635798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857496"/>
            <a:ext cx="31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http://tatasoz.livejournal.com…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2857496"/>
            <a:ext cx="348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http://www.olonya.ru/kudeln_pb…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595699" cy="263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352427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3544277" cy="2827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6072206"/>
            <a:ext cx="33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http://alkiona.do100verno.com/…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3700489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628" y="6072206"/>
            <a:ext cx="31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http://evk-skell.ucoz.ru/forum…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543926" cy="635798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857496"/>
            <a:ext cx="348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072206"/>
            <a:ext cx="31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810000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4429132"/>
            <a:ext cx="31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http://chishmyi.sp2all.ru/sp/2…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09577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500826" y="57864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5572140"/>
            <a:ext cx="348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http://pskovmama.ru/index.php?…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543926" cy="635798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857496"/>
            <a:ext cx="348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072206"/>
            <a:ext cx="31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870629" cy="5079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2911533" cy="4774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50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</vt:lpstr>
      <vt:lpstr>    Вопросы: 1.Какое значение имеет берёза в жизни  человека 2.Почему необходимо оберегать берёзу и заботиться о ней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Берёза  как символ Родины</dc:title>
  <cp:lastModifiedBy>DNA7 X86</cp:lastModifiedBy>
  <cp:revision>116</cp:revision>
  <dcterms:modified xsi:type="dcterms:W3CDTF">2014-02-11T04:38:09Z</dcterms:modified>
</cp:coreProperties>
</file>