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2" r:id="rId3"/>
    <p:sldId id="256" r:id="rId4"/>
    <p:sldId id="261" r:id="rId5"/>
    <p:sldId id="260" r:id="rId6"/>
    <p:sldId id="259" r:id="rId7"/>
    <p:sldId id="258" r:id="rId8"/>
    <p:sldId id="268" r:id="rId9"/>
    <p:sldId id="257" r:id="rId10"/>
    <p:sldId id="269" r:id="rId11"/>
    <p:sldId id="263" r:id="rId12"/>
    <p:sldId id="272" r:id="rId13"/>
    <p:sldId id="264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1C96C-E5D7-44FB-8A10-43C60B659A4F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B4A14-1F66-4E65-9DDE-DF8FA8E4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-214326"/>
            <a:ext cx="4643470" cy="4286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Делопроизводств</a:t>
            </a:r>
            <a:r>
              <a:rPr lang="ru-RU" dirty="0" smtClean="0"/>
              <a:t>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929066"/>
            <a:ext cx="6400800" cy="242889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разработан </a:t>
            </a:r>
          </a:p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учителем технологии</a:t>
            </a:r>
          </a:p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МОУ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Вахтанской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СОШ</a:t>
            </a:r>
          </a:p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Одеговой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Еленой Викторовной</a:t>
            </a:r>
          </a:p>
          <a:p>
            <a:pPr algn="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9586" y="642918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493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9. Заключительная формула вежливости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6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Через два промежуточных интервала после текста письма 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3116"/>
            <a:ext cx="6202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10. Личная подпись автора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85749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Подписываются от руки чернилами, четко и разборчиво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929066"/>
            <a:ext cx="7375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11. Отметка о наличии приложения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929198"/>
            <a:ext cx="7252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12. Сообщение о направленных копиях</a:t>
            </a:r>
            <a:endParaRPr lang="ru-RU" sz="3200" dirty="0"/>
          </a:p>
        </p:txBody>
      </p:sp>
      <p:pic>
        <p:nvPicPr>
          <p:cNvPr id="28673" name="Picture 1" descr="C:\Documents and Settings\Администратор.TOPHITS-7102104\Рабочий стол\0_5e072_ff03f74c_L.jpg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4765190"/>
            <a:ext cx="2071670" cy="2092809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571612"/>
            <a:ext cx="176818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1"/>
            <a:ext cx="625738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-3619"/>
            <a:ext cx="4857784" cy="686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00108"/>
            <a:ext cx="5159252" cy="545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142852"/>
            <a:ext cx="6546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Практическая работа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214290"/>
            <a:ext cx="5678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работу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601" name="Picture 1" descr="C:\Documents and Settings\Администратор.TOPHITS-7102104\Рабочий стол\8401978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7000924" cy="4387246"/>
          </a:xfrm>
          <a:prstGeom prst="rect">
            <a:avLst/>
          </a:prstGeom>
          <a:noFill/>
        </p:spPr>
      </p:pic>
      <p:pic>
        <p:nvPicPr>
          <p:cNvPr id="25602" name="Picture 2" descr="C:\Documents and Settings\Администратор.TOPHITS-7102104\Рабочий стол\aplausos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48" y="5715016"/>
            <a:ext cx="1000125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628" y="0"/>
            <a:ext cx="4143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Практическое руководство </a:t>
            </a:r>
          </a:p>
          <a:p>
            <a:pPr algn="r"/>
            <a:r>
              <a:rPr lang="ru-RU" sz="2400" b="1" dirty="0" smtClean="0"/>
              <a:t>"Обучение деловому письму"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357430"/>
            <a:ext cx="5819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Письмо деловому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партеру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000108"/>
            <a:ext cx="880292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Письмо</a:t>
            </a:r>
            <a:r>
              <a:rPr lang="ru-RU" sz="4000" dirty="0" smtClean="0"/>
              <a:t> – это синтез грамматических и </a:t>
            </a:r>
          </a:p>
          <a:p>
            <a:r>
              <a:rPr lang="ru-RU" sz="4000" dirty="0" smtClean="0"/>
              <a:t>лексических компетенций человека.</a:t>
            </a:r>
          </a:p>
          <a:p>
            <a:r>
              <a:rPr lang="ru-RU" sz="4000" dirty="0" smtClean="0"/>
              <a:t> Это умение выразить свои мысли </a:t>
            </a:r>
          </a:p>
          <a:p>
            <a:r>
              <a:rPr lang="ru-RU" sz="4000" dirty="0" smtClean="0"/>
              <a:t>в письменной форме, а значит и </a:t>
            </a:r>
          </a:p>
          <a:p>
            <a:r>
              <a:rPr lang="ru-RU" sz="4000" dirty="0" smtClean="0"/>
              <a:t>развитие орфографических </a:t>
            </a:r>
          </a:p>
          <a:p>
            <a:r>
              <a:rPr lang="ru-RU" sz="4000" dirty="0" smtClean="0"/>
              <a:t>и пунктуационных навыков.</a:t>
            </a:r>
            <a:r>
              <a:rPr lang="ru-RU" sz="4000" b="1" dirty="0" smtClean="0"/>
              <a:t> 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6672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Виды деловых писем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000108"/>
            <a:ext cx="75009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Письма о приеме на работу</a:t>
            </a:r>
            <a:endParaRPr 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Письма-запросы</a:t>
            </a:r>
            <a:endParaRPr 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Письма-заказы</a:t>
            </a:r>
            <a:endParaRPr 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Письма-претензии</a:t>
            </a:r>
            <a:endParaRPr 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Письма-ответы</a:t>
            </a:r>
            <a:endParaRPr lang="ru-RU" sz="36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379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оформления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делового письма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b="1" dirty="0" smtClean="0"/>
              <a:t>Название и эмблема </a:t>
            </a:r>
          </a:p>
          <a:p>
            <a:pPr marL="342900" indent="-342900"/>
            <a:r>
              <a:rPr lang="ru-RU" sz="3600" b="1" dirty="0" smtClean="0"/>
              <a:t>организации – автора</a:t>
            </a:r>
            <a:endParaRPr lang="ru-RU" sz="36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14480" y="5857892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Эмблема – это символическое </a:t>
            </a:r>
          </a:p>
          <a:p>
            <a:r>
              <a:rPr lang="ru-RU" sz="2400" i="1" dirty="0" smtClean="0"/>
              <a:t>графическое изображение</a:t>
            </a:r>
            <a:endParaRPr lang="ru-RU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86058"/>
            <a:ext cx="28499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2786058"/>
            <a:ext cx="3286148" cy="289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285728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 Справочные данные об организации – авторе</a:t>
            </a:r>
            <a:endParaRPr lang="ru-RU" sz="28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14" y="1142984"/>
            <a:ext cx="65966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индекс предприятия связи,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почтовый адрес,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номера телефонов,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телексов и факсов,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адрес электронной почты, </a:t>
            </a:r>
            <a:endParaRPr lang="ru-RU" sz="32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WWW – страницы в Интернете.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3. Ссылка для использования в последующей корреспонденции</a:t>
            </a:r>
            <a:endParaRPr lang="ru-RU" sz="28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571613"/>
            <a:ext cx="835824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>
              <a:buFont typeface="Wingdings" pitchFamily="2" charset="2"/>
              <a:buChar char="ü"/>
            </a:pPr>
            <a:r>
              <a:rPr lang="ru-RU" sz="2800" dirty="0" smtClean="0"/>
              <a:t> Индекс отправителя</a:t>
            </a:r>
          </a:p>
          <a:p>
            <a:pPr fontAlgn="t">
              <a:buFont typeface="Wingdings" pitchFamily="2" charset="2"/>
              <a:buChar char="ü"/>
            </a:pPr>
            <a:r>
              <a:rPr lang="ru-RU" sz="2800" dirty="0" smtClean="0"/>
              <a:t> Индекс получателя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ü"/>
            </a:pP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нициалы автора</a:t>
            </a:r>
          </a:p>
          <a:p>
            <a:pPr fontAlgn="t">
              <a:buFont typeface="Wingdings" pitchFamily="2" charset="2"/>
              <a:buChar char="ü"/>
            </a:pP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нициалы секретаря</a:t>
            </a:r>
          </a:p>
          <a:p>
            <a:pPr fontAlgn="t">
              <a:buFont typeface="Wingdings" pitchFamily="2" charset="2"/>
              <a:buChar char="ü"/>
            </a:pP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 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омер письма</a:t>
            </a:r>
            <a:endParaRPr lang="ru-RU" sz="2800" dirty="0" smtClean="0"/>
          </a:p>
          <a:p>
            <a:pPr fontAlgn="t"/>
            <a:r>
              <a:rPr lang="ru-RU" sz="2800" dirty="0" smtClean="0"/>
              <a:t>                </a:t>
            </a:r>
          </a:p>
          <a:p>
            <a:pPr fontAlgn="t"/>
            <a:endParaRPr lang="ru-RU" sz="2800" dirty="0" smtClean="0"/>
          </a:p>
          <a:p>
            <a:pPr fontAlgn="t"/>
            <a:endParaRPr lang="ru-RU" sz="2800" dirty="0" smtClean="0"/>
          </a:p>
          <a:p>
            <a:pPr fontAlgn="t"/>
            <a:r>
              <a:rPr lang="ru-RU" sz="2800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429000"/>
            <a:ext cx="4000508" cy="289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5148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4. Дата составления письма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4298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Дата указывается </a:t>
            </a:r>
            <a:r>
              <a:rPr lang="ru-RU" sz="2800" i="1" dirty="0" err="1" smtClean="0"/>
              <a:t>буквенно</a:t>
            </a:r>
            <a:r>
              <a:rPr lang="ru-RU" sz="2800" i="1" dirty="0" smtClean="0"/>
              <a:t> – цифровым способом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4305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Число-месяц-год.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643182"/>
            <a:ext cx="4575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5. Внутренний адрес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286124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имя и фамилия получателя; 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должность ; 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наименование компании; 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номер дома, улица;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город; 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название штата или графства,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номер почтового округа; 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страна. </a:t>
            </a:r>
            <a:endParaRPr lang="ru-RU" sz="2000" dirty="0" smtClean="0">
              <a:latin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571744"/>
            <a:ext cx="2571768" cy="233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8960838_book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285728"/>
            <a:ext cx="6010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6. Вступительное обращение</a:t>
            </a:r>
            <a:endParaRPr lang="ru-RU" sz="36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пишут с новой строки, отступив от адреса четыре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межстрочных интервала.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C:\Documents and Settings\Администратор.TOPHITS-7102104\Рабочий стол\588839170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2000270" cy="20002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2071678"/>
            <a:ext cx="51891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7. Заголовок письма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928934"/>
            <a:ext cx="56035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Сообщает о теме, предмете </a:t>
            </a:r>
          </a:p>
          <a:p>
            <a:r>
              <a:rPr lang="ru-RU" sz="3200" i="1" dirty="0" smtClean="0"/>
              <a:t>вашего письма</a:t>
            </a:r>
            <a:endParaRPr lang="ru-RU" sz="32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3857628"/>
            <a:ext cx="39313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8. Текст письма</a:t>
            </a:r>
            <a:endParaRPr lang="ru-RU" sz="44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034" y="4572008"/>
            <a:ext cx="82660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екст содержит три – четыре абзаца.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абзац выражает одну законченную мысль: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8" name="Picture 4" descr="C:\Documents and Settings\Администратор.TOPHITS-7102104\Рабочий стол\0_73fa3_dfd812f1_XL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62700" y="1500174"/>
            <a:ext cx="278130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270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Делопроизводство.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10</cp:revision>
  <dcterms:created xsi:type="dcterms:W3CDTF">2010-11-15T20:57:54Z</dcterms:created>
  <dcterms:modified xsi:type="dcterms:W3CDTF">2012-09-25T15:19:46Z</dcterms:modified>
</cp:coreProperties>
</file>