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90" autoAdjust="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6D2C-1920-437A-B946-D37CB91DF712}" type="datetimeFigureOut">
              <a:rPr lang="ru-RU" smtClean="0"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9D08-6CBA-42D6-8488-547E93151E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C00000"/>
                </a:solidFill>
              </a:rPr>
              <a:t>Тур «Марк Твен».</a:t>
            </a:r>
            <a:endParaRPr lang="ru-RU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8000" contrast="-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3700" b="1" dirty="0">
                <a:solidFill>
                  <a:schemeClr val="bg1"/>
                </a:solidFill>
              </a:rPr>
              <a:t>Сколько жителей было в деревушке Флорида штата Миссури, в которой родился будущий писатель Марк Твен, если в автобиографии писатель говорит: «Я увеличил население ровно на один процент. Не каждый исторический деятель может похвастаться, что сделал больше для родного города»?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Тур «Марк Твен».</vt:lpstr>
      <vt:lpstr>Слайд 2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 «Марк Твен».</dc:title>
  <dc:creator>katrin</dc:creator>
  <cp:lastModifiedBy>katrin</cp:lastModifiedBy>
  <cp:revision>2</cp:revision>
  <dcterms:created xsi:type="dcterms:W3CDTF">2013-12-07T13:21:35Z</dcterms:created>
  <dcterms:modified xsi:type="dcterms:W3CDTF">2013-12-07T13:29:42Z</dcterms:modified>
</cp:coreProperties>
</file>