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2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214578"/>
          </a:xfrm>
        </p:spPr>
        <p:txBody>
          <a:bodyPr/>
          <a:lstStyle/>
          <a:p>
            <a:pPr algn="ctr"/>
            <a:r>
              <a:rPr lang="ru-RU" dirty="0" smtClean="0"/>
              <a:t>Поделки из </a:t>
            </a:r>
            <a:r>
              <a:rPr lang="ru-RU" dirty="0" err="1" smtClean="0"/>
              <a:t>штапика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000504"/>
            <a:ext cx="3854168" cy="2000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технологии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МОУ СОШ №8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Салова М.М.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Материалы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5143536" cy="48577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оконный представляет собой декоративную рамку для крепления стеклопакета в раме.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Это изделие—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деревянная рейка, которая может быть различной формы. Также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оконный часто применяется для закрытия мест стыков между бревнами. Такая отделка, кроме эстетической функции, позволяет защитить уплотнитель между бревнами от внешних воздействий, в том числе от вытаскивания птицами. Т.о.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оконный позволит сделать Ваш дом красивее и теплее.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обычно изготавливается из сосны. В зависимости от технологии изготовления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оконный может быть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срощенным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цельноламельным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(изготовленным из цельного куска древесины).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МАРГАРИТА\ТЕХНОЛОГИЯ\ТВОРЧЕСКАЯ ГРУППА\Творческая группа 2011\Методическая копилка\Салова М.М\Поделки из штапика\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0213" y="1428736"/>
            <a:ext cx="3088970" cy="2286016"/>
          </a:xfrm>
          <a:prstGeom prst="rect">
            <a:avLst/>
          </a:prstGeom>
          <a:noFill/>
        </p:spPr>
      </p:pic>
      <p:pic>
        <p:nvPicPr>
          <p:cNvPr id="1027" name="Picture 3" descr="C:\МАРГАРИТА\ТЕХНОЛОГИЯ\ТВОРЧЕСКАЯ ГРУППА\Творческая группа 2011\Методическая копилка\Салова М.М\Поделки из штапика\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857628"/>
            <a:ext cx="2605090" cy="2605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Материалы и инструменты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3857652" cy="5143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интересный материал для работы и творчества. Можно изготовить много интересных изделий из готовых реек одинаковой толщины – начиная от самых простых поделок до макетов зданий.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Я предлагаю сделать своими руками пока два изделия: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карандашницу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хлебницу.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работы нам необходимы: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Линейка, карандаш, ножовка по дереву или лобзик, электродрель, шлифовальная бумага, проволока 1 м толщиной 1-2мм, круглогубцы, клей ПВА, фанера 10*10см толщиной 4мм,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квадратного сечения (длина реек в сумме 6м).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МАРГАРИТА\ТЕХНОЛОГИЯ\ТВОРЧЕСКАЯ ГРУППА\Творческая группа 2011\Методическая копилка\Салова М.М\Поделки из штапика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85860"/>
            <a:ext cx="1943100" cy="2590800"/>
          </a:xfrm>
          <a:prstGeom prst="rect">
            <a:avLst/>
          </a:prstGeom>
          <a:noFill/>
        </p:spPr>
      </p:pic>
      <p:pic>
        <p:nvPicPr>
          <p:cNvPr id="2052" name="Picture 4" descr="C:\МАРГАРИТА\ТЕХНОЛОГИЯ\ТВОРЧЕСКАЯ ГРУППА\Творческая группа 2011\Методическая копилка\Салова М.М\Поделки из штапика\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83062"/>
            <a:ext cx="3368672" cy="2670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00FF"/>
                </a:solidFill>
              </a:rPr>
              <a:t>Карандашница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54"/>
            <a:ext cx="8286808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Размечаем рейки по чертежу, шлифуем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собираем по схеме при помощи клея ПВА.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Карандашница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готова!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МАРГАРИТА\ТЕХНОЛОГИЯ\ТВОРЧЕСКАЯ ГРУППА\Творческая группа 2011\Методическая копилка\Салова М.М\Поделки из штапика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839912" cy="2579544"/>
          </a:xfrm>
          <a:prstGeom prst="rect">
            <a:avLst/>
          </a:prstGeom>
          <a:noFill/>
        </p:spPr>
      </p:pic>
      <p:pic>
        <p:nvPicPr>
          <p:cNvPr id="3075" name="Picture 3" descr="C:\МАРГАРИТА\ТЕХНОЛОГИЯ\ТВОРЧЕСКАЯ ГРУППА\Творческая группа 2011\Методическая копилка\Салова М.М\Поделки из штапика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00372"/>
            <a:ext cx="3357586" cy="2518190"/>
          </a:xfrm>
          <a:prstGeom prst="rect">
            <a:avLst/>
          </a:prstGeom>
          <a:noFill/>
        </p:spPr>
      </p:pic>
      <p:pic>
        <p:nvPicPr>
          <p:cNvPr id="3076" name="Picture 4" descr="C:\МАРГАРИТА\ТЕХНОЛОГИЯ\ТВОРЧЕСКАЯ ГРУППА\Творческая группа 2011\Методическая копилка\Салова М.М\Поделки из штапика\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357298"/>
            <a:ext cx="267892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00FF"/>
                </a:solidFill>
              </a:rPr>
              <a:t>Карандашница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71472" y="1357298"/>
          <a:ext cx="3500462" cy="5143536"/>
        </p:xfrm>
        <a:graphic>
          <a:graphicData uri="http://schemas.openxmlformats.org/presentationml/2006/ole">
            <p:oleObj spid="_x0000_s5122" name="Document" r:id="rId3" imgW="6782903" imgH="7620473" progId="Word.Document.8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429256" y="1384084"/>
          <a:ext cx="3000396" cy="4969438"/>
        </p:xfrm>
        <a:graphic>
          <a:graphicData uri="http://schemas.openxmlformats.org/presentationml/2006/ole">
            <p:oleObj spid="_x0000_s5123" name="Document" r:id="rId4" imgW="5934096" imgH="934001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Хлебница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857892"/>
            <a:ext cx="8358246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Размечаем рейки по чертежу, шлифуем, сверлим отверстия, собираем на проволоку по схеме. Хлебница готова!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МАРГАРИТА\ТЕХНОЛОГИЯ\ТВОРЧЕСКАЯ ГРУППА\Творческая группа 2011\Методическая копилка\Салова М.М\Поделки из штапик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214422"/>
            <a:ext cx="2667019" cy="2000264"/>
          </a:xfrm>
          <a:prstGeom prst="rect">
            <a:avLst/>
          </a:prstGeom>
          <a:noFill/>
        </p:spPr>
      </p:pic>
      <p:pic>
        <p:nvPicPr>
          <p:cNvPr id="4099" name="Picture 3" descr="C:\МАРГАРИТА\ТЕХНОЛОГИЯ\ТВОРЧЕСКАЯ ГРУППА\Творческая группа 2011\Методическая копилка\Салова М.М\Поделки из штапика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214710" cy="2411033"/>
          </a:xfrm>
          <a:prstGeom prst="rect">
            <a:avLst/>
          </a:prstGeom>
          <a:noFill/>
        </p:spPr>
      </p:pic>
      <p:pic>
        <p:nvPicPr>
          <p:cNvPr id="4100" name="Picture 4" descr="C:\МАРГАРИТА\ТЕХНОЛОГИЯ\ТВОРЧЕСКАЯ ГРУППА\Творческая группа 2011\Методическая копилка\Салова М.М\Поделки из штапика\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286124"/>
            <a:ext cx="3064297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Хлебница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28860" y="1285860"/>
          <a:ext cx="3643338" cy="5214974"/>
        </p:xfrm>
        <a:graphic>
          <a:graphicData uri="http://schemas.openxmlformats.org/presentationml/2006/ole">
            <p:oleObj spid="_x0000_s6146" name="Document" r:id="rId3" imgW="6782903" imgH="850021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Хлебница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968568" y="1357298"/>
          <a:ext cx="7336068" cy="4929222"/>
        </p:xfrm>
        <a:graphic>
          <a:graphicData uri="http://schemas.openxmlformats.org/presentationml/2006/ole">
            <p:oleObj spid="_x0000_s7171" name="Document" r:id="rId3" imgW="9881896" imgH="6639757" progId="Word.Document.8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247</Words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Поток</vt:lpstr>
      <vt:lpstr>Документ Microsoft Office Word 97 - 2003</vt:lpstr>
      <vt:lpstr>Поделки из штапика </vt:lpstr>
      <vt:lpstr>Материалы</vt:lpstr>
      <vt:lpstr>Материалы и инструменты</vt:lpstr>
      <vt:lpstr>Карандашница</vt:lpstr>
      <vt:lpstr>Карандашница</vt:lpstr>
      <vt:lpstr>Хлебница</vt:lpstr>
      <vt:lpstr>Хлебница</vt:lpstr>
      <vt:lpstr>Хлебница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штапика </dc:title>
  <dc:creator>Hilty</dc:creator>
  <cp:lastModifiedBy>Hilty</cp:lastModifiedBy>
  <cp:revision>11</cp:revision>
  <dcterms:created xsi:type="dcterms:W3CDTF">2012-08-28T08:20:53Z</dcterms:created>
  <dcterms:modified xsi:type="dcterms:W3CDTF">2012-08-28T09:04:06Z</dcterms:modified>
</cp:coreProperties>
</file>