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9001156" cy="5510234"/>
          </a:xfrm>
        </p:spPr>
        <p:txBody>
          <a:bodyPr>
            <a:normAutofit/>
          </a:bodyPr>
          <a:lstStyle/>
          <a:p>
            <a:r>
              <a:rPr lang="ru-RU" dirty="0" smtClean="0"/>
              <a:t>10 </a:t>
            </a:r>
            <a:r>
              <a:rPr lang="ru-RU" dirty="0" err="1" smtClean="0"/>
              <a:t>кл</a:t>
            </a:r>
            <a:r>
              <a:rPr lang="ru-RU" dirty="0" smtClean="0"/>
              <a:t>.      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11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Продукты\32493-321564-19-obl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6207"/>
            <a:ext cx="5567572" cy="6691793"/>
          </a:xfrm>
          <a:prstGeom prst="rect">
            <a:avLst/>
          </a:prstGeom>
          <a:noFill/>
        </p:spPr>
      </p:pic>
      <p:pic>
        <p:nvPicPr>
          <p:cNvPr id="1027" name="Picture 3" descr="E:\9 класс\IMG_32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500570"/>
            <a:ext cx="2893239" cy="19288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553480" cy="7857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Здоровое питание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Продукты\fd40c454ac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419088" cy="5143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500066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продукты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782080" cy="457203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Капуста белокочанная</a:t>
            </a:r>
          </a:p>
          <a:p>
            <a:pPr marL="514350" indent="-514350">
              <a:buAutoNum type="arabicPeriod"/>
            </a:pPr>
            <a:r>
              <a:rPr lang="ru-RU" dirty="0" smtClean="0"/>
              <a:t>Огурец</a:t>
            </a:r>
          </a:p>
          <a:p>
            <a:pPr marL="514350" indent="-514350">
              <a:buAutoNum type="arabicPeriod"/>
            </a:pPr>
            <a:r>
              <a:rPr lang="ru-RU" dirty="0" smtClean="0"/>
              <a:t>Яблоко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Картофель</a:t>
            </a:r>
          </a:p>
          <a:p>
            <a:pPr marL="514350" indent="-514350">
              <a:buAutoNum type="arabicPeriod"/>
            </a:pPr>
            <a:r>
              <a:rPr lang="ru-RU" dirty="0" smtClean="0"/>
              <a:t>Куриная грудка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Банан</a:t>
            </a:r>
          </a:p>
          <a:p>
            <a:pPr marL="514350" indent="-514350">
              <a:buAutoNum type="arabicPeriod"/>
            </a:pPr>
            <a:r>
              <a:rPr lang="ru-RU" dirty="0" smtClean="0"/>
              <a:t>Болгарский перец</a:t>
            </a:r>
          </a:p>
          <a:p>
            <a:pPr marL="514350" indent="-514350">
              <a:buAutoNum type="arabicPeriod"/>
            </a:pPr>
            <a:r>
              <a:rPr lang="ru-RU" dirty="0" smtClean="0"/>
              <a:t>Лимон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Помидор</a:t>
            </a:r>
          </a:p>
          <a:p>
            <a:pPr marL="514350" indent="-514350">
              <a:buAutoNum type="arabicPeriod"/>
            </a:pPr>
            <a:r>
              <a:rPr lang="ru-RU" dirty="0" smtClean="0"/>
              <a:t>Сыр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3074" name="Picture 2" descr="C:\Users\User\Desktop\Продукты\0034391c0bd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14488"/>
            <a:ext cx="4286260" cy="32004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53480" cy="857256"/>
          </a:xfrm>
        </p:spPr>
        <p:txBody>
          <a:bodyPr/>
          <a:lstStyle/>
          <a:p>
            <a:pPr algn="ctr"/>
            <a:r>
              <a:rPr lang="ru-RU" dirty="0" smtClean="0"/>
              <a:t>Кулинарный поединок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85861"/>
            <a:ext cx="8358246" cy="24288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Приготовление блюд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Презентация блюд</a:t>
            </a:r>
            <a:endParaRPr lang="ru-RU" dirty="0"/>
          </a:p>
        </p:txBody>
      </p:sp>
      <p:pic>
        <p:nvPicPr>
          <p:cNvPr id="4098" name="Picture 2" descr="C:\Users\User\Desktop\Продукты\428907_f5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142984"/>
            <a:ext cx="3429024" cy="33894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0" name="Picture 4" descr="C:\Users\User\Desktop\Продукты\57549114_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286124"/>
            <a:ext cx="3428079" cy="22828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501122" cy="928694"/>
          </a:xfrm>
        </p:spPr>
        <p:txBody>
          <a:bodyPr/>
          <a:lstStyle/>
          <a:p>
            <a:pPr algn="ctr"/>
            <a:r>
              <a:rPr lang="ru-RU" dirty="0" smtClean="0"/>
              <a:t>«Будьте здоровы и счастливы»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Продукты\norm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785926"/>
            <a:ext cx="2976571" cy="35397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</TotalTime>
  <Words>32</Words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10 кл.                                                                                                            11 кл.</vt:lpstr>
      <vt:lpstr>Здоровое питание</vt:lpstr>
      <vt:lpstr>Основные продукты</vt:lpstr>
      <vt:lpstr>Кулинарный поединок</vt:lpstr>
      <vt:lpstr>«Будьте здоровы и счастливы»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кл.                                                                                                            11 кл.</dc:title>
  <dc:creator>User</dc:creator>
  <cp:lastModifiedBy>User</cp:lastModifiedBy>
  <cp:revision>5</cp:revision>
  <dcterms:created xsi:type="dcterms:W3CDTF">2011-09-07T15:17:07Z</dcterms:created>
  <dcterms:modified xsi:type="dcterms:W3CDTF">2011-09-08T07:51:44Z</dcterms:modified>
</cp:coreProperties>
</file>