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6949" autoAdjust="0"/>
    <p:restoredTop sz="94660"/>
  </p:normalViewPr>
  <p:slideViewPr>
    <p:cSldViewPr>
      <p:cViewPr varScale="1">
        <p:scale>
          <a:sx n="78" d="100"/>
          <a:sy n="78" d="100"/>
        </p:scale>
        <p:origin x="-90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Мини-проекты на уроках технологии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0" y="4038600"/>
            <a:ext cx="4953000" cy="2286000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Мещерякова Елена Анатольевна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учитель технологии 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второй квалификационной категории 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«СОШ №23» 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Заводской район г. Саратов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сё01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762000"/>
            <a:ext cx="7673823" cy="53733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76600" y="6248400"/>
            <a:ext cx="2596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Воскресные бутерброды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33800" y="0"/>
            <a:ext cx="1371600" cy="685800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rgbClr val="00B0F0"/>
                </a:solidFill>
                <a:latin typeface="Monotype Corsiva" pitchFamily="66" charset="0"/>
              </a:rPr>
              <a:t>фото</a:t>
            </a:r>
            <a:endParaRPr lang="ru-RU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838200"/>
            <a:ext cx="8610600" cy="58674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Метод проектов помогает учащимся приобретать разнообразные знания и навыки по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преобразованию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материалов, уточнять свои профессиональные планы. В технологическом образовании метод проектов позволяет решить проблемы уровневой и профильной дифференциации и гармонично сочетать в обучении интересы личности и общества, формировать интерес учащихся к технологическому образованию, знакомя их с той областью знаний и умений, которая способствует их становлению как будущих специалистов и граждан.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Благодарю за внимание!</a:t>
            </a:r>
            <a:endParaRPr lang="ru-RU" sz="96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143000"/>
            <a:ext cx="7772400" cy="5029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Концепция образовательной области "Технология" предусматривает обязательное использование учителем проектного метода. Выполняя проекты, школьники осваивают алгоритм проектно-преобразовательной деятельности, учатся самостоятельно искать и анализировать информацию, интегрировать и применять полученные ранее знания по технологии и другим предметам, приобретают новые знания и умения.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Имеющийся опыт проектного обучения школьников на уроках технологии показывает, что, если учащиеся выполняют по одному проекту в учебный год как итоговую работу, потенциальные возможности метода проектов реализуются в малой степени. Целесообразнее планировать небольшие по объему проекты, сфокусированные на отдельных компонентах. В этом случае учащиеся постепенно осваивают этапы проектирования, время от запуска проекта и выполнения готового изделия не растянуто, что способствует мотивации школьников, не угасает их интерес к работе над проектом, виден результат, пополняется банк проектов.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В процессе обучения учащимся предлагается выполнять 2-3 мини-проекта (краткосрочных проекта), в которых фокус смещается в сторону новых знаний. При этом продукт проектной деятельности выполнен полностью, проектная документация отражает, в первую очередь, ход работы мысли учащихся и логику их деятельности (те моменты их деятельности, которые они выносят на защиту).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400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Преимущества мини-проектов: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  обучение учащихся проходит в большей степени на исследовательском, творческом уровне;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  учащиеся постепенно осваивают и закрепляют элементы проектной деятельности;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  выбор учащимся из нескольких уже частично проработанных тем наиболее интересной и социально значимой и ее доработка;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  жесткие временные рамки выполнения, что предполагает большую (по сравнению с долгосрочными проектами) самостоятельность и активность учеников;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Недостатки мини-проектов: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  проект требует от учителя развернутой подготовки: необходимо продумать структуру проекта, сценарий его выполнения, предполагаемые результаты.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  большая загруженность учащихся во внеурочное время (для уменьшения нагрузки, выполняются индивидуальные и групповые мини-проекты).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Примеры мини-проектов для 5 класса: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1447800"/>
          <a:ext cx="8686799" cy="37490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71600"/>
                <a:gridCol w="2209800"/>
                <a:gridCol w="2209800"/>
                <a:gridCol w="1447800"/>
                <a:gridCol w="14477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Раздел программы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проекта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Компоненты проектирования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Конечный результат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Примечание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Кулинария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«Воскресный завтрак» </a:t>
                      </a:r>
                      <a:r>
                        <a:rPr lang="ru-RU" dirty="0" smtClean="0"/>
                        <a:t>включает в себя 4 мини-проекта:</a:t>
                      </a:r>
                    </a:p>
                    <a:p>
                      <a:pPr algn="ctr"/>
                      <a:r>
                        <a:rPr lang="ru-RU" b="1" i="1" dirty="0" smtClean="0"/>
                        <a:t>«Блюда из яиц»</a:t>
                      </a:r>
                    </a:p>
                    <a:p>
                      <a:pPr algn="ctr"/>
                      <a:r>
                        <a:rPr lang="ru-RU" b="1" i="1" dirty="0" smtClean="0"/>
                        <a:t>«Овощной салат»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/>
                        <a:t>«Воскресный бутерброд»</a:t>
                      </a:r>
                    </a:p>
                    <a:p>
                      <a:pPr algn="ctr"/>
                      <a:r>
                        <a:rPr lang="ru-RU" b="1" i="1" dirty="0" smtClean="0"/>
                        <a:t>«Горячие напитки»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Постановка задачи, исследование (анализ литературы, анализ пищевой ценности овощей), схема технологии приготовления. Приготовление блюда. Самооценка устно при защите проекта.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Кулинарный конкурс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Групповой проект.</a:t>
                      </a:r>
                    </a:p>
                    <a:p>
                      <a:pPr algn="ctr"/>
                      <a:r>
                        <a:rPr lang="ru-RU" dirty="0" smtClean="0"/>
                        <a:t> Дизайн-папка разрабатывается одна на группу, кулинарное блюдо тоже одно.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3800" y="0"/>
            <a:ext cx="1371600" cy="685800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фото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IMG_05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85800"/>
            <a:ext cx="4567540" cy="3352800"/>
          </a:xfrm>
          <a:prstGeom prst="rect">
            <a:avLst/>
          </a:prstGeom>
        </p:spPr>
      </p:pic>
      <p:pic>
        <p:nvPicPr>
          <p:cNvPr id="4" name="Рисунок 3" descr="Всё00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133600"/>
            <a:ext cx="4157472" cy="45628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66800" y="4191000"/>
            <a:ext cx="2499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Фаршированнные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яйца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19800" y="1676400"/>
            <a:ext cx="1695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Овощной салат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33800" y="0"/>
            <a:ext cx="1371600" cy="685800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фото</a:t>
            </a:r>
            <a:endParaRPr lang="ru-RU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Всё0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399" y="3276600"/>
            <a:ext cx="4210773" cy="34076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43000" y="2667000"/>
            <a:ext cx="197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Овощные котлеты</a:t>
            </a:r>
            <a:endParaRPr lang="ru-RU" dirty="0"/>
          </a:p>
        </p:txBody>
      </p:sp>
      <p:pic>
        <p:nvPicPr>
          <p:cNvPr id="8" name="Рисунок 7" descr="Всё00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5897" y="533400"/>
            <a:ext cx="4498759" cy="32004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867400" y="3886200"/>
            <a:ext cx="1695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Овощной салат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494</Words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Мини-проекты на уроках технологии</vt:lpstr>
      <vt:lpstr>Слайд 2</vt:lpstr>
      <vt:lpstr>Слайд 3</vt:lpstr>
      <vt:lpstr>Слайд 4</vt:lpstr>
      <vt:lpstr>Слайд 5</vt:lpstr>
      <vt:lpstr>Слайд 6</vt:lpstr>
      <vt:lpstr>Примеры мини-проектов для 5 класса:</vt:lpstr>
      <vt:lpstr>фото</vt:lpstr>
      <vt:lpstr>фото</vt:lpstr>
      <vt:lpstr>фото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Мини-проекты на уроках технологии</dc:title>
  <dc:creator>Администратор</dc:creator>
  <cp:lastModifiedBy>Windows 7</cp:lastModifiedBy>
  <cp:revision>11</cp:revision>
  <dcterms:created xsi:type="dcterms:W3CDTF">2011-12-10T14:25:05Z</dcterms:created>
  <dcterms:modified xsi:type="dcterms:W3CDTF">2011-12-11T17:54:12Z</dcterms:modified>
</cp:coreProperties>
</file>