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8228013" cy="2133600"/>
          </a:xfrm>
        </p:spPr>
        <p:txBody>
          <a:bodyPr/>
          <a:lstStyle/>
          <a:p>
            <a:r>
              <a:rPr lang="ru-RU" b="1" smtClean="0"/>
              <a:t>Сувениры</a:t>
            </a:r>
            <a:r>
              <a:rPr lang="ru-RU" smtClean="0"/>
              <a:t> </a:t>
            </a:r>
            <a:r>
              <a:rPr lang="ru-RU" b="1" smtClean="0"/>
              <a:t>из</a:t>
            </a:r>
            <a:r>
              <a:rPr lang="ru-RU" smtClean="0"/>
              <a:t> </a:t>
            </a:r>
            <a:r>
              <a:rPr lang="ru-RU" b="1" smtClean="0"/>
              <a:t>шерсти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7615238" cy="857250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ru-RU" smtClean="0"/>
              <a:t>Сухое и мокрое валяние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1785938"/>
            <a:ext cx="4071937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1714500"/>
            <a:ext cx="6667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1533525"/>
            <a:ext cx="75723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5" y="142875"/>
            <a:ext cx="4705350" cy="5643563"/>
          </a:xfrm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142875"/>
            <a:ext cx="3671887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63" y="3929063"/>
            <a:ext cx="2857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0125" y="0"/>
            <a:ext cx="6858000" cy="6718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Интернет ресурсы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z="2000" smtClean="0"/>
              <a:t>http://www.magazindom.ru/images/peru/wool/wool4.jpg</a:t>
            </a:r>
            <a:endParaRPr lang="ru-RU" sz="2000" smtClean="0"/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500063" y="2000250"/>
            <a:ext cx="8501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http://royalfabrics.ru/blog/wp-content/uploads/2011/11/</a:t>
            </a:r>
            <a:r>
              <a:rPr lang="ru-RU">
                <a:solidFill>
                  <a:schemeClr val="tx1"/>
                </a:solidFill>
              </a:rPr>
              <a:t>викунья1.</a:t>
            </a:r>
            <a:r>
              <a:rPr lang="en-US">
                <a:solidFill>
                  <a:schemeClr val="tx1"/>
                </a:solidFill>
              </a:rPr>
              <a:t>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500063" y="2286000"/>
            <a:ext cx="6357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http://turism.bzi.ro/public/upload/photos/25/131Lame.jpg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500063" y="2643188"/>
            <a:ext cx="821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http://world-of-animals.ru/wp-content/uploads/2012/04/ovibos1.jpg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500063" y="2928938"/>
            <a:ext cx="6357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http://age-of-mammals.ucoz.ru/_si/2/s35031073.jpg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0488" name="Прямоугольник 8"/>
          <p:cNvSpPr>
            <a:spLocks noChangeArrowheads="1"/>
          </p:cNvSpPr>
          <p:nvPr/>
        </p:nvSpPr>
        <p:spPr bwMode="auto">
          <a:xfrm>
            <a:off x="500063" y="3286125"/>
            <a:ext cx="6357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http://crochet-story.ru/wp-content/uploads/2012/02/Qiviut.jpg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0489" name="Прямоугольник 9"/>
          <p:cNvSpPr>
            <a:spLocks noChangeArrowheads="1"/>
          </p:cNvSpPr>
          <p:nvPr/>
        </p:nvSpPr>
        <p:spPr bwMode="auto">
          <a:xfrm>
            <a:off x="500063" y="3500438"/>
            <a:ext cx="828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http://upload.wikimedia.org/wikipedia/commons/thumb/8/8e/Alpaca_fleece.JPG/500px-Alpaca_fleece.JPG http://zoocompas.ru/files/topics/70223371_AngoraGoatMohair.jpg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0490" name="Прямоугольник 10"/>
          <p:cNvSpPr>
            <a:spLocks noChangeArrowheads="1"/>
          </p:cNvSpPr>
          <p:nvPr/>
        </p:nvSpPr>
        <p:spPr bwMode="auto">
          <a:xfrm>
            <a:off x="500063" y="4429125"/>
            <a:ext cx="7500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http://upload.wikimedia.org/wikipedia/commons/9/9a/Alpackaull.jpg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0491" name="Прямоугольник 11"/>
          <p:cNvSpPr>
            <a:spLocks noChangeArrowheads="1"/>
          </p:cNvSpPr>
          <p:nvPr/>
        </p:nvSpPr>
        <p:spPr bwMode="auto">
          <a:xfrm>
            <a:off x="500063" y="4786313"/>
            <a:ext cx="8358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http://ianimal.ru/wp-content/uploads/2011/08/Vicugna-pacos-1-540x620.jpg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0492" name="Прямоугольник 12"/>
          <p:cNvSpPr>
            <a:spLocks noChangeArrowheads="1"/>
          </p:cNvSpPr>
          <p:nvPr/>
        </p:nvSpPr>
        <p:spPr bwMode="auto">
          <a:xfrm>
            <a:off x="500063" y="5072063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http://fly-fishing.com.ua/shop/image/cache/data/materials/dabbing/fine-angora-goat-sybai/421012-280x280.jpg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0493" name="Прямоугольник 13"/>
          <p:cNvSpPr>
            <a:spLocks noChangeArrowheads="1"/>
          </p:cNvSpPr>
          <p:nvPr/>
        </p:nvSpPr>
        <p:spPr bwMode="auto">
          <a:xfrm>
            <a:off x="500063" y="5643563"/>
            <a:ext cx="8072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http://zoocompas.ru/files/topics/70223371_AngoraGoatMohair.jpg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0494" name="Прямоугольник 14"/>
          <p:cNvSpPr>
            <a:spLocks noChangeArrowheads="1"/>
          </p:cNvSpPr>
          <p:nvPr/>
        </p:nvSpPr>
        <p:spPr bwMode="auto">
          <a:xfrm>
            <a:off x="500063" y="600075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http://vse-sama.ru/images/stories/vyazan_spic/Kot-derjatel-dlya-zapisok-ris.jpg</a:t>
            </a: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785813" y="428625"/>
            <a:ext cx="7442200" cy="428625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z="1800" smtClean="0"/>
              <a:t>http://nadin.org.ua/pic/text/chesky.jpg</a:t>
            </a:r>
            <a:endParaRPr lang="ru-RU" sz="1800" smtClean="0"/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785813" y="714375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http://funkyimg.com/u2/557/621/ANGORA_RABBIT_11fe.jpg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785813" y="1000125"/>
            <a:ext cx="607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http://funkyimg.com/u2/645/572/angorarabbit08.jpg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785813" y="1285875"/>
            <a:ext cx="8501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http://svadba.sumy.info/uploads/posts/2009-11/alpakabrush_fern400.jpg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785813" y="3286125"/>
            <a:ext cx="8358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http://raz-petelka.ru/uploads/posts/2012-05/1336734994_19611_231.jpg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785813" y="3000375"/>
            <a:ext cx="6038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http://www.germanangora.net/booties3.jpg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1512" name="Прямоугольник 8"/>
          <p:cNvSpPr>
            <a:spLocks noChangeArrowheads="1"/>
          </p:cNvSpPr>
          <p:nvPr/>
        </p:nvSpPr>
        <p:spPr bwMode="auto">
          <a:xfrm>
            <a:off x="785813" y="2714625"/>
            <a:ext cx="7786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http://vkashemire.ru/images/stories/pics/CashmereGoatcopy.jpg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1513" name="Прямоугольник 9"/>
          <p:cNvSpPr>
            <a:spLocks noChangeArrowheads="1"/>
          </p:cNvSpPr>
          <p:nvPr/>
        </p:nvSpPr>
        <p:spPr bwMode="auto">
          <a:xfrm>
            <a:off x="785813" y="2428875"/>
            <a:ext cx="8215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http://www.asia.ru/images/target/img/product/11/78/27/11782715.jpg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1514" name="Прямоугольник 10"/>
          <p:cNvSpPr>
            <a:spLocks noChangeArrowheads="1"/>
          </p:cNvSpPr>
          <p:nvPr/>
        </p:nvSpPr>
        <p:spPr bwMode="auto">
          <a:xfrm>
            <a:off x="785813" y="1857375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http://www.2-999-999.ru/files/file/item/1FA8DC13C65A4B1F8D67A35A9E0.jpg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1515" name="Прямоугольник 11"/>
          <p:cNvSpPr>
            <a:spLocks noChangeArrowheads="1"/>
          </p:cNvSpPr>
          <p:nvPr/>
        </p:nvSpPr>
        <p:spPr bwMode="auto">
          <a:xfrm>
            <a:off x="785813" y="1571625"/>
            <a:ext cx="607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http://kupioptom.com.ua/_bd/0/44075555.jpg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1516" name="Прямоугольник 12"/>
          <p:cNvSpPr>
            <a:spLocks noChangeArrowheads="1"/>
          </p:cNvSpPr>
          <p:nvPr/>
        </p:nvSpPr>
        <p:spPr bwMode="auto">
          <a:xfrm>
            <a:off x="785813" y="2143125"/>
            <a:ext cx="8358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http://img1.liveinternet.ru/images/attach/c/3/75/25/75025155_alpaka300x291.jpg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1517" name="Прямоугольник 13"/>
          <p:cNvSpPr>
            <a:spLocks noChangeArrowheads="1"/>
          </p:cNvSpPr>
          <p:nvPr/>
        </p:nvSpPr>
        <p:spPr bwMode="auto">
          <a:xfrm>
            <a:off x="785813" y="3571875"/>
            <a:ext cx="8358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http://ifotki.info/8/74f942d0011f32565bb6bfd62642de6fb28c7285947539.jpg.html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1518" name="Прямоугольник 13"/>
          <p:cNvSpPr>
            <a:spLocks noChangeArrowheads="1"/>
          </p:cNvSpPr>
          <p:nvPr/>
        </p:nvSpPr>
        <p:spPr bwMode="auto">
          <a:xfrm>
            <a:off x="785813" y="3857625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http://raz-petelka.ru/uploads/posts/2012-05/1336734992_125.jpg</a:t>
            </a: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Сувениры из шерсти</vt:lpstr>
      <vt:lpstr>Слайд 2</vt:lpstr>
      <vt:lpstr>Слайд 3</vt:lpstr>
      <vt:lpstr>Интернет ресурсы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Шерстяные ткани</dc:title>
  <dc:creator>user</dc:creator>
  <cp:lastModifiedBy>user</cp:lastModifiedBy>
  <cp:revision>2</cp:revision>
  <dcterms:created xsi:type="dcterms:W3CDTF">2012-08-20T17:21:15Z</dcterms:created>
  <dcterms:modified xsi:type="dcterms:W3CDTF">2012-08-20T17:22:42Z</dcterms:modified>
</cp:coreProperties>
</file>