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214438"/>
            <a:ext cx="55308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643313"/>
            <a:ext cx="20478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4429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Овцебык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" y="928688"/>
            <a:ext cx="2000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Овцебыков разводят  на  Аляске  и   в горах Средней  Азии.</a:t>
            </a:r>
            <a:endParaRPr lang="ru-RU" sz="24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28813" y="5000625"/>
            <a:ext cx="50720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buClr>
                <a:srgbClr val="00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3300"/>
                </a:solidFill>
              </a:rPr>
              <a:t>«Квивиут»</a:t>
            </a:r>
          </a:p>
          <a:p>
            <a:pPr algn="ctr">
              <a:spcBef>
                <a:spcPts val="800"/>
              </a:spcBef>
              <a:buClr>
                <a:srgbClr val="00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663300"/>
                </a:solidFill>
              </a:rPr>
              <a:t>  так  называется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663300"/>
                </a:solidFill>
              </a:rPr>
              <a:t>шерсть  овцебыка, </a:t>
            </a:r>
          </a:p>
          <a:p>
            <a:pPr algn="ctr">
              <a:spcBef>
                <a:spcPts val="800"/>
              </a:spcBef>
              <a:buClr>
                <a:srgbClr val="00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663300"/>
                </a:solidFill>
              </a:rPr>
              <a:t> </a:t>
            </a:r>
            <a:r>
              <a:rPr lang="ru-RU" sz="2000" b="1">
                <a:solidFill>
                  <a:srgbClr val="003300"/>
                </a:solidFill>
              </a:rPr>
              <a:t>она   в  7-8  раз   мягче и   теплее   кашемира </a:t>
            </a:r>
            <a:r>
              <a:rPr lang="ru-RU" b="1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25"/>
            <a:ext cx="9093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5"/>
          <p:cNvSpPr>
            <a:spLocks noGrp="1"/>
          </p:cNvSpPr>
          <p:nvPr>
            <p:ph idx="4294967295"/>
          </p:nvPr>
        </p:nvSpPr>
        <p:spPr>
          <a:xfrm>
            <a:off x="214313" y="5286375"/>
            <a:ext cx="8786812" cy="83820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2800" b="1" dirty="0" smtClean="0"/>
              <a:t>обладает поистине уникальными качествами - согревает, успокаивает, снимает усталость и стресс.</a:t>
            </a: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857250" y="214313"/>
            <a:ext cx="74295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000000"/>
                </a:solidFill>
              </a:rPr>
              <a:t>Шерсть  </a:t>
            </a:r>
            <a:r>
              <a:rPr lang="ru-RU" sz="2800" b="1">
                <a:solidFill>
                  <a:srgbClr val="CC3300"/>
                </a:solidFill>
              </a:rPr>
              <a:t>«мерино»</a:t>
            </a:r>
            <a:r>
              <a:rPr lang="ru-RU" sz="2800" b="1">
                <a:solidFill>
                  <a:srgbClr val="000000"/>
                </a:solidFill>
              </a:rPr>
              <a:t> получают  от  овец  мериносовых  пород.</a:t>
            </a:r>
          </a:p>
          <a:p>
            <a:pPr marL="341313" indent="-341313" algn="ctr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000000"/>
                </a:solidFill>
              </a:rPr>
              <a:t>Таких  овец  разводят  в  Австралии  и  Новой  Зеландии.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752975" cy="4057650"/>
          </a:xfr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0"/>
            <a:ext cx="43576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2"/>
          <p:cNvSpPr>
            <a:spLocks noGrp="1"/>
          </p:cNvSpPr>
          <p:nvPr>
            <p:ph type="title"/>
          </p:nvPr>
        </p:nvSpPr>
        <p:spPr>
          <a:xfrm>
            <a:off x="2286000" y="214313"/>
            <a:ext cx="3929063" cy="1433512"/>
          </a:xfrm>
        </p:spPr>
        <p:txBody>
          <a:bodyPr/>
          <a:lstStyle/>
          <a:p>
            <a:r>
              <a:rPr lang="ru-RU" b="1" smtClean="0"/>
              <a:t>Ангорский кролик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2286000"/>
            <a:ext cx="25241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email"/>
          <a:srcRect b="-909"/>
          <a:stretch>
            <a:fillRect/>
          </a:stretch>
        </p:blipFill>
        <p:spPr bwMode="auto">
          <a:xfrm>
            <a:off x="142875" y="4214813"/>
            <a:ext cx="1857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4643438"/>
            <a:ext cx="28003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00250" y="4286250"/>
            <a:ext cx="42862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Шерсть называется </a:t>
            </a:r>
            <a:r>
              <a:rPr lang="ru-RU" sz="2400" b="1">
                <a:solidFill>
                  <a:srgbClr val="CC3300"/>
                </a:solidFill>
              </a:rPr>
              <a:t>Ангора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 Тонкая, лёгкая, пушистая, шелковистая, мягкая  и  при  этом  очень  прочная  и  тёплая.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Основные виды шерсти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285875" y="1600200"/>
            <a:ext cx="3208338" cy="4524375"/>
          </a:xfrm>
        </p:spPr>
        <p:txBody>
          <a:bodyPr/>
          <a:lstStyle/>
          <a:p>
            <a:r>
              <a:rPr lang="ru-RU" b="1" smtClean="0"/>
              <a:t>Овечья </a:t>
            </a:r>
          </a:p>
          <a:p>
            <a:r>
              <a:rPr lang="ru-RU" b="1" smtClean="0">
                <a:solidFill>
                  <a:schemeClr val="tx1"/>
                </a:solidFill>
                <a:hlinkClick r:id="rId2" action="ppaction://hlinksldjump"/>
              </a:rPr>
              <a:t>Верблюжья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  <a:hlinkClick r:id="rId3" action="ppaction://hlinksldjump"/>
              </a:rPr>
              <a:t>Лама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  <a:hlinkClick r:id="rId4" action="ppaction://hlinksldjump"/>
              </a:rPr>
              <a:t>Альпака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  <a:hlinkClick r:id="" action="ppaction://noaction"/>
              </a:rPr>
              <a:t>Викунья</a:t>
            </a:r>
            <a:endParaRPr lang="ru-RU" b="1" smtClean="0">
              <a:solidFill>
                <a:schemeClr val="tx1"/>
              </a:solidFill>
            </a:endParaRP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Times New Roman" pitchFamily="18" charset="0"/>
              <a:buNone/>
            </a:pP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600200"/>
            <a:ext cx="3470275" cy="4524375"/>
          </a:xfrm>
        </p:spPr>
        <p:txBody>
          <a:bodyPr/>
          <a:lstStyle/>
          <a:p>
            <a:r>
              <a:rPr lang="ru-RU" b="1" smtClean="0">
                <a:hlinkClick r:id="" action="ppaction://noaction"/>
              </a:rPr>
              <a:t>Мохер </a:t>
            </a:r>
            <a:endParaRPr lang="ru-RU" b="1" smtClean="0"/>
          </a:p>
          <a:p>
            <a:r>
              <a:rPr lang="ru-RU" b="1" smtClean="0">
                <a:hlinkClick r:id="" action="ppaction://noaction"/>
              </a:rPr>
              <a:t>Кашемир</a:t>
            </a:r>
            <a:endParaRPr lang="ru-RU" b="1" smtClean="0"/>
          </a:p>
          <a:p>
            <a:r>
              <a:rPr lang="ru-RU" b="1" smtClean="0">
                <a:hlinkClick r:id="" action="ppaction://noaction"/>
              </a:rPr>
              <a:t>Квивут</a:t>
            </a:r>
            <a:endParaRPr lang="ru-RU" b="1" smtClean="0"/>
          </a:p>
          <a:p>
            <a:r>
              <a:rPr lang="ru-RU" b="1" smtClean="0">
                <a:hlinkClick r:id="" action="ppaction://noaction"/>
              </a:rPr>
              <a:t>Мерино</a:t>
            </a:r>
            <a:endParaRPr lang="ru-RU" b="1" smtClean="0"/>
          </a:p>
          <a:p>
            <a:r>
              <a:rPr lang="ru-RU" b="1" smtClean="0">
                <a:hlinkClick r:id="" action="ppaction://noaction"/>
              </a:rPr>
              <a:t>Ангора</a:t>
            </a: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77049">
            <a:off x="322263" y="1539875"/>
            <a:ext cx="5210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8694">
            <a:off x="4792663" y="1581150"/>
            <a:ext cx="409416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355397">
            <a:off x="2646363" y="3748088"/>
            <a:ext cx="3405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73113"/>
            <a:ext cx="91440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Заголовок 5"/>
          <p:cNvSpPr>
            <a:spLocks noGrp="1"/>
          </p:cNvSpPr>
          <p:nvPr>
            <p:ph type="title"/>
          </p:nvPr>
        </p:nvSpPr>
        <p:spPr>
          <a:xfrm>
            <a:off x="457200" y="-500063"/>
            <a:ext cx="8228013" cy="2062163"/>
          </a:xfrm>
        </p:spPr>
        <p:txBody>
          <a:bodyPr/>
          <a:lstStyle/>
          <a:p>
            <a:r>
              <a:rPr lang="ru-RU" b="1" smtClean="0"/>
              <a:t>Шерстяные ткани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4000" b="1" smtClean="0">
                <a:solidFill>
                  <a:srgbClr val="CC3300"/>
                </a:solidFill>
              </a:rPr>
              <a:t>Свойства   шерстяных  тканей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/>
              <a:t>Физико-механические: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/>
              <a:t> </a:t>
            </a:r>
            <a:r>
              <a:rPr lang="ru-RU" sz="2800" b="1" smtClean="0">
                <a:solidFill>
                  <a:srgbClr val="CC3300"/>
                </a:solidFill>
              </a:rPr>
              <a:t>прочность</a:t>
            </a:r>
            <a:r>
              <a:rPr lang="ru-RU" sz="2800" smtClean="0"/>
              <a:t>  -   средняя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 </a:t>
            </a:r>
            <a:r>
              <a:rPr lang="ru-RU" sz="2800" b="1" smtClean="0">
                <a:solidFill>
                  <a:srgbClr val="CC3300"/>
                </a:solidFill>
              </a:rPr>
              <a:t>сминаемость</a:t>
            </a:r>
            <a:r>
              <a:rPr lang="ru-RU" sz="2800" smtClean="0"/>
              <a:t>  – малая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smtClean="0"/>
              <a:t> </a:t>
            </a:r>
            <a:r>
              <a:rPr lang="ru-RU" sz="2800" b="1" smtClean="0">
                <a:solidFill>
                  <a:srgbClr val="CC3300"/>
                </a:solidFill>
              </a:rPr>
              <a:t>драпируемость</a:t>
            </a:r>
            <a:r>
              <a:rPr lang="ru-RU" sz="2800" smtClean="0"/>
              <a:t>  – средняя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/>
              <a:t>Гигиенические</a:t>
            </a:r>
            <a:r>
              <a:rPr lang="ru-RU" sz="2800" smtClean="0"/>
              <a:t> :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>
                <a:solidFill>
                  <a:srgbClr val="006600"/>
                </a:solidFill>
              </a:rPr>
              <a:t>гигроскопичность</a:t>
            </a:r>
            <a:r>
              <a:rPr lang="ru-RU" sz="2800" smtClean="0"/>
              <a:t>  – большая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>
                <a:solidFill>
                  <a:srgbClr val="006600"/>
                </a:solidFill>
              </a:rPr>
              <a:t>пылеёмкость</a:t>
            </a:r>
            <a:r>
              <a:rPr lang="ru-RU" sz="2800" smtClean="0"/>
              <a:t>  -  большая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/>
              <a:t> </a:t>
            </a:r>
            <a:r>
              <a:rPr lang="ru-RU" sz="2800" b="1" smtClean="0">
                <a:solidFill>
                  <a:srgbClr val="006600"/>
                </a:solidFill>
              </a:rPr>
              <a:t>теплозащита</a:t>
            </a:r>
            <a:r>
              <a:rPr lang="ru-RU" sz="2800" smtClean="0"/>
              <a:t>  -  высокая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/>
              <a:t>Технологические</a:t>
            </a:r>
            <a:r>
              <a:rPr lang="ru-RU" sz="2800" smtClean="0"/>
              <a:t> :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>
                <a:solidFill>
                  <a:srgbClr val="663300"/>
                </a:solidFill>
              </a:rPr>
              <a:t>усадка</a:t>
            </a:r>
            <a:r>
              <a:rPr lang="ru-RU" sz="2800" smtClean="0"/>
              <a:t>  -  значительная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>
                <a:solidFill>
                  <a:srgbClr val="663300"/>
                </a:solidFill>
              </a:rPr>
              <a:t>осыпаемость  нитей</a:t>
            </a:r>
            <a:r>
              <a:rPr lang="ru-RU" sz="2800" smtClean="0"/>
              <a:t>  -  средняя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ru-RU" sz="2800" b="1" smtClean="0">
                <a:solidFill>
                  <a:srgbClr val="663300"/>
                </a:solidFill>
              </a:rPr>
              <a:t>раздвижка  нитей  в  швах</a:t>
            </a:r>
            <a:r>
              <a:rPr lang="ru-RU" sz="2800" smtClean="0"/>
              <a:t> - средняя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Овцебык</vt:lpstr>
      <vt:lpstr>Слайд 2</vt:lpstr>
      <vt:lpstr>Ангорский кролик</vt:lpstr>
      <vt:lpstr>Основные виды шерсти</vt:lpstr>
      <vt:lpstr>Шерстяные ткани</vt:lpstr>
      <vt:lpstr>Свойства   шерстяных  тканей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Овцебык</dc:title>
  <dc:creator>user</dc:creator>
  <cp:lastModifiedBy>user</cp:lastModifiedBy>
  <cp:revision>1</cp:revision>
  <dcterms:created xsi:type="dcterms:W3CDTF">2012-08-20T17:23:20Z</dcterms:created>
  <dcterms:modified xsi:type="dcterms:W3CDTF">2012-08-20T17:23:32Z</dcterms:modified>
</cp:coreProperties>
</file>