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16E48-63E9-474F-AA5C-D90A0B24F322}" type="datetimeFigureOut">
              <a:rPr lang="ru-RU" smtClean="0"/>
              <a:pPr/>
              <a:t>20.08.2012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CD064C-A9C6-468D-A3CE-7D63B2AAF7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5817335-84CB-49AB-B985-61E3499BA950}" type="slidenum">
              <a:rPr lang="ru-RU" smtClean="0">
                <a:ea typeface="Lucida Sans Unicode" charset="0"/>
              </a:rPr>
              <a:pPr/>
              <a:t>3</a:t>
            </a:fld>
            <a:endParaRPr lang="ru-RU" smtClean="0">
              <a:ea typeface="Lucida Sans Unicode" charset="0"/>
            </a:endParaRPr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E45A8EF-99ED-4B58-BFEB-61450A7DE44D}" type="slidenum">
              <a:rPr lang="ru-RU" smtClean="0">
                <a:ea typeface="Lucida Sans Unicode" charset="0"/>
              </a:rPr>
              <a:pPr/>
              <a:t>5</a:t>
            </a:fld>
            <a:endParaRPr lang="ru-RU" smtClean="0">
              <a:ea typeface="Lucida Sans Unicode" charset="0"/>
            </a:endParaRPr>
          </a:p>
        </p:txBody>
      </p:sp>
      <p:sp>
        <p:nvSpPr>
          <p:cNvPr id="245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245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6"/>
          <p:cNvSpPr>
            <a:spLocks noChangeArrowheads="1" noChangeShapeType="1" noTextEdit="1"/>
          </p:cNvSpPr>
          <p:nvPr/>
        </p:nvSpPr>
        <p:spPr bwMode="auto">
          <a:xfrm>
            <a:off x="7164288" y="1484784"/>
            <a:ext cx="936104" cy="3600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0000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14612" y="2362200"/>
            <a:ext cx="3357586" cy="1415772"/>
          </a:xfrm>
          <a:prstGeom prst="rect">
            <a:avLst/>
          </a:prstGeom>
          <a:blipFill>
            <a:blip r:embed="rId2" cstate="email"/>
            <a:tile tx="0" ty="0" sx="100000" sy="100000" flip="none" algn="tl"/>
          </a:blipFill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dirty="0">
                <a:solidFill>
                  <a:schemeClr val="tx1"/>
                </a:solidFill>
                <a:ea typeface="+mn-ea"/>
              </a:rPr>
              <a:t>7 класс</a:t>
            </a:r>
          </a:p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  <a:ea typeface="+mn-ea"/>
              </a:rPr>
              <a:t>II </a:t>
            </a:r>
            <a:r>
              <a:rPr lang="ru-RU" sz="3200" dirty="0">
                <a:solidFill>
                  <a:schemeClr val="tx1"/>
                </a:solidFill>
                <a:ea typeface="+mn-ea"/>
              </a:rPr>
              <a:t>часть</a:t>
            </a:r>
          </a:p>
        </p:txBody>
      </p:sp>
      <p:sp>
        <p:nvSpPr>
          <p:cNvPr id="2052" name="Прямоугольник 4"/>
          <p:cNvSpPr>
            <a:spLocks noChangeArrowheads="1"/>
          </p:cNvSpPr>
          <p:nvPr/>
        </p:nvSpPr>
        <p:spPr bwMode="auto">
          <a:xfrm>
            <a:off x="4953000" y="5029200"/>
            <a:ext cx="3810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 err="1">
                <a:solidFill>
                  <a:schemeClr val="tx1"/>
                </a:solidFill>
              </a:rPr>
              <a:t>Закирова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Анна Анатольевна</a:t>
            </a:r>
            <a:endParaRPr lang="ru-RU" sz="2400" b="1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Учитель трудовой подготовки</a:t>
            </a:r>
          </a:p>
          <a:p>
            <a:r>
              <a:rPr lang="ru-RU" b="1" dirty="0">
                <a:solidFill>
                  <a:schemeClr val="tx1"/>
                </a:solidFill>
              </a:rPr>
              <a:t>ГКОУ ЛО «</a:t>
            </a:r>
            <a:r>
              <a:rPr lang="ru-RU" b="1" dirty="0" err="1" smtClean="0">
                <a:solidFill>
                  <a:schemeClr val="tx1"/>
                </a:solidFill>
              </a:rPr>
              <a:t>Назийский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ЦСА»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93416" y="620688"/>
            <a:ext cx="52208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Шерстяные нити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8588"/>
            <a:ext cx="8228013" cy="8001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b="1" smtClean="0"/>
              <a:t>Шерсть каких животных используют для получения пряжи?</a:t>
            </a:r>
          </a:p>
        </p:txBody>
      </p:sp>
      <p:pic>
        <p:nvPicPr>
          <p:cNvPr id="8198" name="Picture 6" descr="iCA875LGC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4000504"/>
            <a:ext cx="1870355" cy="2495438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3" name="Picture 8" descr="772207853[1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868" y="4000504"/>
            <a:ext cx="2317787" cy="2716726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4" name="Picture 9" descr="iCAOTXJXL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72330" y="4000504"/>
            <a:ext cx="1764102" cy="2557625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203" name="Picture 11" descr="i[46]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357422" y="1071546"/>
            <a:ext cx="4454689" cy="2758433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228600" y="152400"/>
            <a:ext cx="8763000" cy="1020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400">
                <a:solidFill>
                  <a:srgbClr val="000000"/>
                </a:solidFill>
              </a:rPr>
              <a:t>Изделия из верблюжьей шерсти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3" y="1143000"/>
            <a:ext cx="2286000" cy="1703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75" y="3214688"/>
            <a:ext cx="2463800" cy="1839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57938" y="1071563"/>
            <a:ext cx="2590800" cy="1735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email">
            <a:lum contrast="24000"/>
          </a:blip>
          <a:srcRect/>
          <a:stretch>
            <a:fillRect/>
          </a:stretch>
        </p:blipFill>
        <p:spPr bwMode="auto">
          <a:xfrm>
            <a:off x="6553200" y="3071813"/>
            <a:ext cx="2590800" cy="2324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928938" y="2000250"/>
            <a:ext cx="3133725" cy="2651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571500" y="5072063"/>
            <a:ext cx="80010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  <a:p>
            <a:r>
              <a:rPr lang="ru-RU" b="1">
                <a:solidFill>
                  <a:schemeClr val="tx1"/>
                </a:solidFill>
              </a:rPr>
              <a:t> Шерсть верблюда не состригают, а собирают отпавшую. Верблюжья шерсть прочная и теплая и потому используется для производства одежды. Она плохо поддается окрашиванию и потому обычно бывает натурального цвета.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 additive="repl">
                                        <p:cTn id="11" dur="2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3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1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143250"/>
            <a:ext cx="477202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43063" y="928688"/>
            <a:ext cx="5715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Заголовок 5"/>
          <p:cNvSpPr>
            <a:spLocks noGrp="1"/>
          </p:cNvSpPr>
          <p:nvPr>
            <p:ph type="title"/>
          </p:nvPr>
        </p:nvSpPr>
        <p:spPr>
          <a:xfrm>
            <a:off x="457200" y="128588"/>
            <a:ext cx="7400925" cy="1085850"/>
          </a:xfrm>
        </p:spPr>
        <p:txBody>
          <a:bodyPr/>
          <a:lstStyle/>
          <a:p>
            <a:r>
              <a:rPr lang="ru-RU" smtClean="0"/>
              <a:t>Лама </a:t>
            </a:r>
          </a:p>
        </p:txBody>
      </p:sp>
      <p:sp>
        <p:nvSpPr>
          <p:cNvPr id="5125" name="Содержимое 6"/>
          <p:cNvSpPr>
            <a:spLocks noGrp="1"/>
          </p:cNvSpPr>
          <p:nvPr>
            <p:ph idx="1"/>
          </p:nvPr>
        </p:nvSpPr>
        <p:spPr>
          <a:xfrm>
            <a:off x="7143750" y="1600200"/>
            <a:ext cx="1541463" cy="1757363"/>
          </a:xfrm>
        </p:spPr>
        <p:txBody>
          <a:bodyPr/>
          <a:lstStyle/>
          <a:p>
            <a:pPr>
              <a:buFont typeface="Times New Roman" pitchFamily="18" charset="0"/>
              <a:buNone/>
            </a:pPr>
            <a:endParaRPr lang="ru-RU" smtClean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14500" y="1214438"/>
            <a:ext cx="4214813" cy="314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53063" y="0"/>
            <a:ext cx="3690937" cy="344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3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457200" y="46038"/>
            <a:ext cx="8229600" cy="1738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5400">
                <a:solidFill>
                  <a:srgbClr val="000000"/>
                </a:solidFill>
              </a:rPr>
              <a:t>Изделия из шерсти ламы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40538" y="1260475"/>
            <a:ext cx="1905000" cy="2057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20072" y="4221088"/>
            <a:ext cx="2298700" cy="195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1520" y="2420888"/>
            <a:ext cx="2125662" cy="2667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71875" y="1785938"/>
            <a:ext cx="2057400" cy="1704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 additive="repl">
                                        <p:cTn id="7" dur="1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Альпака</a:t>
            </a:r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818313" y="2214563"/>
            <a:ext cx="2325687" cy="2786062"/>
          </a:xfrm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71813" y="1785938"/>
            <a:ext cx="3573462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313" y="2071688"/>
            <a:ext cx="2643187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0" y="5214938"/>
            <a:ext cx="9001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tx1"/>
                </a:solidFill>
              </a:rPr>
              <a:t>Волокна альпака длинные и блестящие, а пряжа из этих волокон теплая и мягкая. Поскольку натуральный цвет шерсти варьируется от бежевого до коричневого, то перед окрашиванием пряжу альпака предварительно обесцвечивают. Пряжа альпака считается самой тонкой.</a:t>
            </a:r>
          </a:p>
        </p:txBody>
      </p:sp>
      <p:sp>
        <p:nvSpPr>
          <p:cNvPr id="7175" name="Прямоугольник 7"/>
          <p:cNvSpPr>
            <a:spLocks noChangeArrowheads="1"/>
          </p:cNvSpPr>
          <p:nvPr/>
        </p:nvSpPr>
        <p:spPr bwMode="auto">
          <a:xfrm>
            <a:off x="214313" y="1143000"/>
            <a:ext cx="89296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1313" algn="ctr">
              <a:spcBef>
                <a:spcPts val="8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b="1">
                <a:solidFill>
                  <a:srgbClr val="000000"/>
                </a:solidFill>
              </a:rPr>
              <a:t>южно-американская  неприрученная  лама. Ее стригут  один раз  в два  года, получая  от одного  животного  около   3 кг шерсти.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174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88" y="4214813"/>
            <a:ext cx="38100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Прямоугольник 3"/>
          <p:cNvSpPr>
            <a:spLocks noChangeArrowheads="1"/>
          </p:cNvSpPr>
          <p:nvPr/>
        </p:nvSpPr>
        <p:spPr bwMode="auto">
          <a:xfrm flipH="1">
            <a:off x="5786438" y="1071563"/>
            <a:ext cx="3357562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tx1"/>
                </a:solidFill>
              </a:rPr>
              <a:t>Викунья-самый маленький вид рода ламовых,  полагают, что шерсть викуньи – самая лучшая шерсть в мире. Встречается шерсть викуньи на рынке очень редко. </a:t>
            </a:r>
          </a:p>
          <a:p>
            <a:r>
              <a:rPr lang="ru-RU" sz="2000" b="1">
                <a:solidFill>
                  <a:srgbClr val="FF0000"/>
                </a:solidFill>
              </a:rPr>
              <a:t>100 грамм </a:t>
            </a:r>
            <a:r>
              <a:rPr lang="ru-RU" sz="2000" b="1">
                <a:solidFill>
                  <a:schemeClr val="tx1"/>
                </a:solidFill>
              </a:rPr>
              <a:t>шерсти стоит почти </a:t>
            </a:r>
            <a:r>
              <a:rPr lang="ru-RU" sz="2000" b="1">
                <a:solidFill>
                  <a:srgbClr val="FF0000"/>
                </a:solidFill>
              </a:rPr>
              <a:t>900 долларов </a:t>
            </a:r>
          </a:p>
          <a:p>
            <a:r>
              <a:rPr lang="ru-RU" sz="2000" b="1">
                <a:solidFill>
                  <a:schemeClr val="tx1"/>
                </a:solidFill>
              </a:rPr>
              <a:t>Викунья славится самой необыкновенной шерстью, которая превосходит по тонкости и легкости шерсть любого другого копытного животного,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50" y="214313"/>
            <a:ext cx="5416550" cy="355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Заголовок 4"/>
          <p:cNvSpPr>
            <a:spLocks noGrp="1"/>
          </p:cNvSpPr>
          <p:nvPr>
            <p:ph type="title"/>
          </p:nvPr>
        </p:nvSpPr>
        <p:spPr>
          <a:xfrm>
            <a:off x="457200" y="128588"/>
            <a:ext cx="5257800" cy="1433512"/>
          </a:xfrm>
        </p:spPr>
        <p:txBody>
          <a:bodyPr/>
          <a:lstStyle/>
          <a:p>
            <a:r>
              <a:rPr lang="ru-RU" smtClean="0"/>
              <a:t>Викунья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57200" y="-714375"/>
            <a:ext cx="8228013" cy="2276475"/>
          </a:xfrm>
        </p:spPr>
        <p:txBody>
          <a:bodyPr/>
          <a:lstStyle/>
          <a:p>
            <a:r>
              <a:rPr lang="ru-RU" smtClean="0"/>
              <a:t>Ангорская коза</a:t>
            </a:r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 l="8929" t="14285" r="5356" b="10713"/>
          <a:stretch>
            <a:fillRect/>
          </a:stretch>
        </p:blipFill>
        <p:spPr>
          <a:xfrm>
            <a:off x="6715125" y="4643438"/>
            <a:ext cx="2286000" cy="2000250"/>
          </a:xfrm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72188" y="1357313"/>
            <a:ext cx="231457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42875" y="857250"/>
            <a:ext cx="88582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0000"/>
                </a:solidFill>
              </a:rPr>
              <a:t>Мохер</a:t>
            </a:r>
            <a:r>
              <a:rPr lang="ru-RU" sz="2000" b="1">
                <a:solidFill>
                  <a:schemeClr val="tx1"/>
                </a:solidFill>
              </a:rPr>
              <a:t> - очень тонкое и теплое волокно из шерсти ангорской козы.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5214938" y="3214688"/>
            <a:ext cx="39290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tx1"/>
                </a:solidFill>
              </a:rPr>
              <a:t>Детский мохер производится из шерсти козлят, которая мягче и тоньше шерсти взрослых коз</a:t>
            </a:r>
            <a:r>
              <a:rPr lang="ru-RU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2875" y="5572125"/>
            <a:ext cx="60721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tx1"/>
                </a:solidFill>
              </a:rPr>
              <a:t>Чтобы пряжа не распадалась на отдельные волоски, обычно мохер смешивается с шерстяной или нейлоновой нитью.</a:t>
            </a:r>
          </a:p>
        </p:txBody>
      </p:sp>
      <p:pic>
        <p:nvPicPr>
          <p:cNvPr id="9225" name="Picture 9" descr="F:\работа док\работа\А Труды\материаловед\7 кл\1336734992_12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5813" y="1857375"/>
            <a:ext cx="3857625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14313" y="3786188"/>
            <a:ext cx="4857750" cy="311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tx1"/>
                </a:solidFill>
              </a:rPr>
              <a:t> Волокна кашемира не состригаются, а целый год счесываются с подбрюшья кашмирских коз. Пряжа из этих волокон необычайно мягкая и эластичная </a:t>
            </a:r>
          </a:p>
          <a:p>
            <a:r>
              <a:rPr lang="ru-RU" sz="2400">
                <a:solidFill>
                  <a:schemeClr val="tx1"/>
                </a:solidFill>
              </a:rPr>
              <a:t> Кашемировая пряжа очень дорогая, .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86375" y="1214438"/>
            <a:ext cx="3675063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Заголовок 3"/>
          <p:cNvSpPr>
            <a:spLocks noGrp="1"/>
          </p:cNvSpPr>
          <p:nvPr>
            <p:ph type="title"/>
          </p:nvPr>
        </p:nvSpPr>
        <p:spPr>
          <a:xfrm>
            <a:off x="0" y="-142875"/>
            <a:ext cx="8685213" cy="1704975"/>
          </a:xfrm>
        </p:spPr>
        <p:txBody>
          <a:bodyPr/>
          <a:lstStyle/>
          <a:p>
            <a:r>
              <a:rPr lang="ru-RU" smtClean="0"/>
              <a:t>Кашемир – это пух горной козы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0" y="1214438"/>
            <a:ext cx="5429250" cy="2857500"/>
          </a:xfrm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ru-RU" sz="2400" smtClean="0"/>
              <a:t>Слово «кашемир» пошло от названия некого региона Кашмир, расположенного на границе Индии и Пакистана.. </a:t>
            </a:r>
          </a:p>
        </p:txBody>
      </p:sp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75" y="3015239"/>
            <a:ext cx="4933181" cy="3699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3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283</Words>
  <Application>Microsoft Office PowerPoint</Application>
  <PresentationFormat>Экран (4:3)</PresentationFormat>
  <Paragraphs>29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Шерсть каких животных используют для получения пряжи?</vt:lpstr>
      <vt:lpstr>Слайд 3</vt:lpstr>
      <vt:lpstr>Лама </vt:lpstr>
      <vt:lpstr>Слайд 5</vt:lpstr>
      <vt:lpstr>Альпака</vt:lpstr>
      <vt:lpstr>Викунья</vt:lpstr>
      <vt:lpstr>Ангорская коза</vt:lpstr>
      <vt:lpstr>Кашемир – это пух горной козы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</cp:revision>
  <dcterms:created xsi:type="dcterms:W3CDTF">2012-08-20T17:23:41Z</dcterms:created>
  <dcterms:modified xsi:type="dcterms:W3CDTF">2012-08-20T17:28:21Z</dcterms:modified>
</cp:coreProperties>
</file>