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265A-A30C-4C85-95BB-14E93E87AA5A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E4D-B240-46DB-9E41-135D68C52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6855065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265A-A30C-4C85-95BB-14E93E87AA5A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E4D-B240-46DB-9E41-135D68C52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7485005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7265A-A30C-4C85-95BB-14E93E87AA5A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2E4D-B240-46DB-9E41-135D68C521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76200" cap="rnd" cmpd="dbl">
            <a:solidFill>
              <a:schemeClr val="bg2">
                <a:lumMod val="90000"/>
              </a:schemeClr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939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Наступили ХОЛОДА…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16971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Пейте горячий чай!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kak-pravilno-pitatsya-v-hol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192688" cy="466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smtClean="0">
                <a:solidFill>
                  <a:schemeClr val="accent6">
                    <a:lumMod val="75000"/>
                  </a:schemeClr>
                </a:solidFill>
              </a:rPr>
              <a:t>Будьте здоровы!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правильно питаться зимой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ru-RU" sz="1600" dirty="0" smtClean="0"/>
              <a:t>1. Масло сливочное или свиное сало (зимой в малых количествах оно крайне полезно).</a:t>
            </a:r>
          </a:p>
          <a:p>
            <a:pPr fontAlgn="base">
              <a:buNone/>
            </a:pPr>
            <a:r>
              <a:rPr lang="ru-RU" sz="1600" dirty="0" smtClean="0"/>
              <a:t>2. Растительное масло (лучше – оливковое или кукурузное).</a:t>
            </a:r>
          </a:p>
          <a:p>
            <a:pPr fontAlgn="base">
              <a:buNone/>
            </a:pPr>
            <a:r>
              <a:rPr lang="ru-RU" sz="1600" dirty="0" smtClean="0"/>
              <a:t>3. Яйца (в салатах, самостоятельные блюда или в составе бутерброда).</a:t>
            </a:r>
          </a:p>
          <a:p>
            <a:pPr fontAlgn="base">
              <a:buNone/>
            </a:pPr>
            <a:r>
              <a:rPr lang="ru-RU" sz="1600" dirty="0" smtClean="0"/>
              <a:t>4. Кисломолочная продукция (творога – побольше, йогурт – питьевой, сыр, кефир).</a:t>
            </a:r>
          </a:p>
          <a:p>
            <a:pPr fontAlgn="base">
              <a:buNone/>
            </a:pPr>
            <a:r>
              <a:rPr lang="ru-RU" sz="1600" dirty="0" smtClean="0"/>
              <a:t>5. Рыба (морская, чтобы соленая), мясо (желательно, говядина).</a:t>
            </a:r>
          </a:p>
          <a:p>
            <a:pPr fontAlgn="base">
              <a:buNone/>
            </a:pPr>
            <a:r>
              <a:rPr lang="ru-RU" sz="1600" dirty="0" smtClean="0"/>
              <a:t>6. Цитрусовые (при отсутствии аллергических реакций – в неограниченном количестве).</a:t>
            </a:r>
          </a:p>
          <a:p>
            <a:pPr fontAlgn="base">
              <a:buNone/>
            </a:pPr>
            <a:r>
              <a:rPr lang="ru-RU" sz="1600" dirty="0" smtClean="0"/>
              <a:t>7. Хлеб из муки грубого помола.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5" name="Рисунок 4" descr="ff9d018aae83fbc06b5feba5a75d889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365104"/>
            <a:ext cx="310577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0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429000"/>
            <a:ext cx="259228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0M2U3LT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5350478"/>
            <a:ext cx="2267744" cy="150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57ac630242c812da0b70b9a749dd6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501008"/>
            <a:ext cx="2736304" cy="205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НЕОБХОДИМО!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0FZq7Issi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2880320" cy="243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708920"/>
            <a:ext cx="309107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21088"/>
            <a:ext cx="2857501" cy="2233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c063d6aef086683cd8ac4273f824ba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293096"/>
            <a:ext cx="2951989" cy="221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0278549_2089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1268760"/>
            <a:ext cx="289768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picturepicture_8264285131514_76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76672"/>
            <a:ext cx="3096766" cy="215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9316228486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140968"/>
            <a:ext cx="3006477" cy="2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76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564904"/>
            <a:ext cx="317063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orozik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576580"/>
            <a:ext cx="2935876" cy="2281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Чтобы не обморозиться в холода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     Мороз потрескивает на улице, погода пугает нас холодными порывистыми ветрами. Сидеть бы сейчас дома и совсем не выходить на улицу. Но это невозможно, ведь люди – не медведи, и залечь в зимнюю спячку до весны им никак не удастся.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Поэтому нужно в это холодное и морозное время беречь себя, чтобы случайно не обморозиться. Самое главное, чего нужно придерживаться 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– не выходить на мороз в тесной и влажной одежде и обуви</a:t>
            </a:r>
            <a:r>
              <a:rPr lang="ru-RU" dirty="0" smtClean="0">
                <a:latin typeface="Bookman Old Style" pitchFamily="18" charset="0"/>
              </a:rPr>
              <a:t>. Так вы рискуете обморозить себе части тела, особенно подвержены этому руки, ноги и лицо. Если ваш организм ослаблен в результате перенесённых заболеваний, вы физически переутомились, испытываете голод, то вы тоже рискуете попасть в больницу с диагнозом 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«обморожение».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 стоять на месте!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    Очень мудро поступают те, кто в эти морозные дни, например, ожидая на остановке транспорт, не стоит на одном месте. Лучше </a:t>
            </a: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подвигаться</a:t>
            </a:r>
            <a:r>
              <a:rPr lang="ru-RU" sz="2000" dirty="0" smtClean="0">
                <a:latin typeface="Bookman Old Style" pitchFamily="18" charset="0"/>
              </a:rPr>
              <a:t> и </a:t>
            </a: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похлопать в ладоши</a:t>
            </a:r>
            <a:r>
              <a:rPr lang="ru-RU" sz="2000" dirty="0" smtClean="0">
                <a:latin typeface="Bookman Old Style" pitchFamily="18" charset="0"/>
              </a:rPr>
              <a:t>, таким способом согреться. Вероятность обморожения на ветру значительно повышается, поэтому ещё один совет – </a:t>
            </a: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прячьтесь от ветра.</a:t>
            </a:r>
            <a:endParaRPr lang="ru-RU" sz="2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1329996932_odegda_v_moro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645024"/>
            <a:ext cx="3473648" cy="2735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be6a83f032d3d2c4369f909cc765d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1008"/>
            <a:ext cx="3908944" cy="294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заметить обморожение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Обморожение не сразу заметишь вовремя, поскольку чувственность повреждённых участков тела снижается. Кажется, будто они онемели. Потом появляется побледнение кожи, ещё через какое-то время она синеет, а потом образуются волдыри. Если войти в тёплое помещение, возникает острая, сильная боль и на коже появляется отёк. Различают лёгкую, среднюю и тяжёлую степень обморожения. </a:t>
            </a:r>
            <a:endParaRPr lang="ru-RU" sz="2400" dirty="0"/>
          </a:p>
        </p:txBody>
      </p:sp>
      <p:pic>
        <p:nvPicPr>
          <p:cNvPr id="4" name="Рисунок 3" descr="2548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221088"/>
            <a:ext cx="3498869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 ОБМОРОЖЕНИИ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При этом человеку, который обморозился, следует оказывать первую медицинскую помощь:</a:t>
            </a:r>
          </a:p>
          <a:p>
            <a:pPr marL="514350" indent="-514350">
              <a:buAutoNum type="arabicPeriod"/>
            </a:pPr>
            <a:r>
              <a:rPr lang="ru-RU" sz="1600" dirty="0" smtClean="0"/>
              <a:t>доставить пострадавшего в ближайшее </a:t>
            </a:r>
            <a:r>
              <a:rPr lang="ru-RU" sz="1600" dirty="0" smtClean="0">
                <a:solidFill>
                  <a:srgbClr val="FF0000"/>
                </a:solidFill>
              </a:rPr>
              <a:t>тёплое помещение;</a:t>
            </a:r>
          </a:p>
          <a:p>
            <a:pPr marL="514350" indent="-514350">
              <a:buAutoNum type="arabicPeriod" startAt="2"/>
            </a:pPr>
            <a:r>
              <a:rPr lang="ru-RU" sz="1600" dirty="0" smtClean="0"/>
              <a:t>снять промёрзшую одежду, обувь, носки, перчатки; </a:t>
            </a:r>
          </a:p>
          <a:p>
            <a:pPr marL="514350" indent="-514350">
              <a:buAutoNum type="arabicPeriod" startAt="2"/>
            </a:pPr>
            <a:r>
              <a:rPr lang="ru-RU" sz="1600" dirty="0" smtClean="0"/>
              <a:t> следует согреть до покраснения охлаждённые участки тела тёплыми руками, лёгким </a:t>
            </a:r>
            <a:r>
              <a:rPr lang="ru-RU" sz="1600" dirty="0" smtClean="0">
                <a:solidFill>
                  <a:srgbClr val="FF0000"/>
                </a:solidFill>
              </a:rPr>
              <a:t>массажем</a:t>
            </a:r>
            <a:r>
              <a:rPr lang="ru-RU" sz="1600" dirty="0" smtClean="0"/>
              <a:t>, </a:t>
            </a:r>
            <a:r>
              <a:rPr lang="ru-RU" sz="1600" dirty="0" smtClean="0">
                <a:solidFill>
                  <a:srgbClr val="FF0000"/>
                </a:solidFill>
              </a:rPr>
              <a:t>растираниями</a:t>
            </a:r>
            <a:r>
              <a:rPr lang="ru-RU" sz="1600" dirty="0" smtClean="0"/>
              <a:t> шерстяной тканью, дыханием; </a:t>
            </a:r>
          </a:p>
          <a:p>
            <a:pPr marL="514350" indent="-514350">
              <a:buAutoNum type="arabicPeriod" startAt="2"/>
            </a:pPr>
            <a:r>
              <a:rPr lang="ru-RU" sz="1600" dirty="0" smtClean="0"/>
              <a:t> нужно наложить </a:t>
            </a:r>
            <a:r>
              <a:rPr lang="ru-RU" sz="1600" dirty="0" smtClean="0">
                <a:solidFill>
                  <a:srgbClr val="FF0000"/>
                </a:solidFill>
              </a:rPr>
              <a:t>ватно-марлевую повязку</a:t>
            </a:r>
            <a:r>
              <a:rPr lang="ru-RU" sz="1600" dirty="0" smtClean="0"/>
              <a:t>. </a:t>
            </a:r>
          </a:p>
          <a:p>
            <a:pPr marL="514350" indent="-514350">
              <a:buAutoNum type="arabicPeriod" startAt="2"/>
            </a:pPr>
            <a:r>
              <a:rPr lang="ru-RU" sz="1600" dirty="0" smtClean="0"/>
              <a:t> Обязательно пострадавшего напоите горячим чаем с мёдом. Если есть необходимость, то нужно вызвать врача для оказания более квалифицированной </a:t>
            </a:r>
            <a:r>
              <a:rPr lang="ru-RU" sz="1600" dirty="0" smtClean="0">
                <a:solidFill>
                  <a:srgbClr val="FF0000"/>
                </a:solidFill>
              </a:rPr>
              <a:t>медпомощи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 descr="45_osobiy_reportaj_05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437112"/>
            <a:ext cx="4681728" cy="179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90-430-thick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309634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348880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74674d6a28220806cd38f02028180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492896"/>
            <a:ext cx="264854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635896" y="908720"/>
            <a:ext cx="4612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Используй детский крем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369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Наступили ХОЛОДА…</vt:lpstr>
      <vt:lpstr>Как правильно питаться зимой </vt:lpstr>
      <vt:lpstr>НЕОБХОДИМО!</vt:lpstr>
      <vt:lpstr>Слайд 4</vt:lpstr>
      <vt:lpstr>Чтобы не обморозиться в холода</vt:lpstr>
      <vt:lpstr>Не стоять на месте!</vt:lpstr>
      <vt:lpstr>Как заметить обморожение</vt:lpstr>
      <vt:lpstr>ПРИ ОБМОРОЖЕНИИ</vt:lpstr>
      <vt:lpstr>Слайд 9</vt:lpstr>
      <vt:lpstr>Пейте горячий чай!</vt:lpstr>
      <vt:lpstr>Будьте здоровы!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Жасмин</cp:lastModifiedBy>
  <cp:revision>9</cp:revision>
  <dcterms:created xsi:type="dcterms:W3CDTF">2012-07-09T15:38:48Z</dcterms:created>
  <dcterms:modified xsi:type="dcterms:W3CDTF">2014-01-21T16:08:31Z</dcterms:modified>
</cp:coreProperties>
</file>