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04" autoAdjust="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14298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Проект «Солнышко» в технике изонити </a:t>
            </a:r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2500306"/>
            <a:ext cx="6172200" cy="137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Что нужно было изготовить?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Понравилось ли тебе выполнять работу?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 чем были затруднения?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428860" y="285728"/>
              <a:ext cx="6172200" cy="714380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 Самооценка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57166"/>
            <a:ext cx="61722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Проблема </a:t>
            </a:r>
            <a:endParaRPr lang="ru-RU" sz="32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571744"/>
            <a:ext cx="6172200" cy="13716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 подарить?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357298"/>
            <a:ext cx="2076450" cy="302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357298"/>
            <a:ext cx="1847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285749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485776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4" name="Заголовок 1"/>
            <p:cNvSpPr txBox="1">
              <a:spLocks/>
            </p:cNvSpPr>
            <p:nvPr/>
          </p:nvSpPr>
          <p:spPr>
            <a:xfrm>
              <a:off x="2428860" y="285728"/>
              <a:ext cx="6172200" cy="1000132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Солнышку радуются взрослые и дети 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0" name="Рисунок 9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428860" y="285728"/>
              <a:ext cx="6172200" cy="1000132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Как солнце мы можем подарить?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6" descr="E:\DCIM\100NIKON\DSCN1249.JPG"/>
          <p:cNvPicPr/>
          <p:nvPr/>
        </p:nvPicPr>
        <p:blipFill>
          <a:blip r:embed="rId3" cstate="print"/>
          <a:srcRect l="20641" t="4863" r="16737"/>
          <a:stretch>
            <a:fillRect/>
          </a:stretch>
        </p:blipFill>
        <p:spPr bwMode="auto">
          <a:xfrm>
            <a:off x="2214546" y="1357298"/>
            <a:ext cx="2585706" cy="2350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E:\DCIM\100NIKON\DSCN1248.JPG"/>
          <p:cNvPicPr/>
          <p:nvPr/>
        </p:nvPicPr>
        <p:blipFill>
          <a:blip r:embed="rId4" cstate="print"/>
          <a:srcRect l="18052" t="7660" r="15648" b="4255"/>
          <a:stretch>
            <a:fillRect/>
          </a:stretch>
        </p:blipFill>
        <p:spPr bwMode="auto">
          <a:xfrm>
            <a:off x="6143636" y="1285860"/>
            <a:ext cx="2643206" cy="24467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E:\DCIM\100NIKON\DSCN1264.JPG"/>
          <p:cNvPicPr/>
          <p:nvPr/>
        </p:nvPicPr>
        <p:blipFill>
          <a:blip r:embed="rId5" cstate="print"/>
          <a:srcRect l="18543" t="5429" r="17795" b="5033"/>
          <a:stretch>
            <a:fillRect/>
          </a:stretch>
        </p:blipFill>
        <p:spPr bwMode="auto">
          <a:xfrm>
            <a:off x="3929058" y="3929066"/>
            <a:ext cx="2738859" cy="2778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1214422"/>
            <a:ext cx="3214710" cy="235745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Картон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Схема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Английская булавка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Коробка из пенопласта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Нитки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Скотч 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428860" y="285728"/>
              <a:ext cx="6172200" cy="714380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Материал для работы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377507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071678"/>
            <a:ext cx="6172200" cy="192882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Выбор рисунка, схемы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Выполнения сколка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Закрепление нити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Заполнение формы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Оформление работы</a:t>
            </a:r>
            <a:endParaRPr lang="ru-RU" sz="2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428860" y="500042"/>
              <a:ext cx="6172200" cy="714380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Порядок выполнения работы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428860" y="214290"/>
              <a:ext cx="6172200" cy="714380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Приемы изонити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6" descr="E:\DCIM\100NIKON\DSCN1261.JPG"/>
          <p:cNvPicPr/>
          <p:nvPr/>
        </p:nvPicPr>
        <p:blipFill>
          <a:blip r:embed="rId3" cstate="print"/>
          <a:srcRect l="10742" t="10738" r="8670" b="7718"/>
          <a:stretch>
            <a:fillRect/>
          </a:stretch>
        </p:blipFill>
        <p:spPr bwMode="auto">
          <a:xfrm>
            <a:off x="2000233" y="1285861"/>
            <a:ext cx="285752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E:\DCIM\100NIKON\DSCN1260.JPG"/>
          <p:cNvPicPr/>
          <p:nvPr/>
        </p:nvPicPr>
        <p:blipFill>
          <a:blip r:embed="rId4" cstate="print"/>
          <a:srcRect l="10626" t="13720" r="10111" b="7012"/>
          <a:stretch>
            <a:fillRect/>
          </a:stretch>
        </p:blipFill>
        <p:spPr bwMode="auto">
          <a:xfrm>
            <a:off x="5786446" y="2285992"/>
            <a:ext cx="3089242" cy="2345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E:\DCIM\100NIKON\DSCN1263.JPG"/>
          <p:cNvPicPr/>
          <p:nvPr/>
        </p:nvPicPr>
        <p:blipFill>
          <a:blip r:embed="rId5" cstate="print"/>
          <a:srcRect l="17001" t="5413" r="24135"/>
          <a:stretch>
            <a:fillRect/>
          </a:stretch>
        </p:blipFill>
        <p:spPr bwMode="auto">
          <a:xfrm>
            <a:off x="2857488" y="4000504"/>
            <a:ext cx="2523632" cy="2622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428860" y="285728"/>
              <a:ext cx="6172200" cy="714380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</a:t>
              </a:r>
              <a:r>
                <a:rPr lang="ru-RU" sz="3200" b="1" cap="small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Т</a:t>
              </a:r>
              <a:r>
                <a:rPr kumimoji="0" lang="ru-RU" sz="3200" b="1" i="0" u="none" strike="noStrike" kern="1200" cap="small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ехнология</a:t>
              </a: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выполнения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6" name="Рисунок 5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 descr="E:\DCIM\100NIKON\DSCN11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1" y="1428737"/>
            <a:ext cx="2714644" cy="2036674"/>
          </a:xfrm>
          <a:prstGeom prst="rect">
            <a:avLst/>
          </a:prstGeom>
          <a:noFill/>
        </p:spPr>
      </p:pic>
      <p:pic>
        <p:nvPicPr>
          <p:cNvPr id="2051" name="Picture 3" descr="E:\DCIM\100NIKON\DSCN11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428737"/>
            <a:ext cx="2763835" cy="2073579"/>
          </a:xfrm>
          <a:prstGeom prst="rect">
            <a:avLst/>
          </a:prstGeom>
          <a:noFill/>
        </p:spPr>
      </p:pic>
      <p:pic>
        <p:nvPicPr>
          <p:cNvPr id="2052" name="Picture 4" descr="E:\DCIM\100NIKON\DSCN1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071942"/>
            <a:ext cx="2513754" cy="1885955"/>
          </a:xfrm>
          <a:prstGeom prst="rect">
            <a:avLst/>
          </a:prstGeom>
          <a:noFill/>
        </p:spPr>
      </p:pic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3571876"/>
            <a:ext cx="2928958" cy="42594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Выбери форму, приложи схему</a:t>
            </a:r>
            <a:endParaRPr lang="ru-RU" sz="16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857884" y="3571876"/>
            <a:ext cx="2928958" cy="425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Закрепи булавкой,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выполни сколки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714744" y="6072206"/>
            <a:ext cx="2928958" cy="425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Закрепи в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середине нитку скотчем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000232" y="0"/>
            <a:ext cx="6600828" cy="1285884"/>
            <a:chOff x="2000232" y="0"/>
            <a:chExt cx="6600828" cy="1285884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2428860" y="285728"/>
              <a:ext cx="6172200" cy="714380"/>
            </a:xfrm>
            <a:prstGeom prst="rect">
              <a:avLst/>
            </a:prstGeom>
          </p:spPr>
          <p:txBody>
            <a:bodyPr vert="horz" anchor="b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200" b="1" i="0" u="none" strike="noStrike" kern="1200" cap="small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lt"/>
                  <a:ea typeface="+mj-ea"/>
                  <a:cs typeface="+mj-cs"/>
                </a:rPr>
                <a:t>    Технология выполнения</a:t>
              </a:r>
              <a:endParaRPr kumimoji="0" lang="ru-RU" sz="3200" b="1" i="0" u="none" strike="noStrike" kern="1200" cap="small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9" name="Рисунок 8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0232" y="0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4" name="Picture 2" descr="E:\DCIM\100NIKON\DSCN1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85860"/>
            <a:ext cx="2894627" cy="2171707"/>
          </a:xfrm>
          <a:prstGeom prst="rect">
            <a:avLst/>
          </a:prstGeom>
          <a:noFill/>
        </p:spPr>
      </p:pic>
      <p:pic>
        <p:nvPicPr>
          <p:cNvPr id="3075" name="Picture 3" descr="E:\DCIM\100NIKON\DSCN1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285860"/>
            <a:ext cx="2799409" cy="2143140"/>
          </a:xfrm>
          <a:prstGeom prst="rect">
            <a:avLst/>
          </a:prstGeom>
          <a:noFill/>
        </p:spPr>
      </p:pic>
      <p:pic>
        <p:nvPicPr>
          <p:cNvPr id="3076" name="Picture 4" descr="E:\DCIM\100NIKON\DSCN1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071942"/>
            <a:ext cx="2761332" cy="2071702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2071670" y="3429000"/>
            <a:ext cx="2928958" cy="425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Заполни центральную часть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5786446" y="3429000"/>
            <a:ext cx="2928958" cy="425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Готовая работа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786050" y="6143644"/>
            <a:ext cx="5143536" cy="42594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Соедини готовую форму с формой большего размера, вклеив между ними ленточку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111</Words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Проект «Солнышко» в технике изонити </vt:lpstr>
      <vt:lpstr>Проблема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Dimon_PC</cp:lastModifiedBy>
  <cp:revision>41</cp:revision>
  <dcterms:modified xsi:type="dcterms:W3CDTF">2012-04-19T14:23:04Z</dcterms:modified>
</cp:coreProperties>
</file>