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77AF6677-1C49-45B9-B3C2-1A60F4C1A162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43F-B44B-4034-BA44-867563FFFB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6677-1C49-45B9-B3C2-1A60F4C1A162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43F-B44B-4034-BA44-867563FFF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6677-1C49-45B9-B3C2-1A60F4C1A162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43F-B44B-4034-BA44-867563FFF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6677-1C49-45B9-B3C2-1A60F4C1A162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43F-B44B-4034-BA44-867563FFF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77AF6677-1C49-45B9-B3C2-1A60F4C1A162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E4D4E43F-B44B-4034-BA44-867563FFFB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6677-1C49-45B9-B3C2-1A60F4C1A162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43F-B44B-4034-BA44-867563FFF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6677-1C49-45B9-B3C2-1A60F4C1A162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43F-B44B-4034-BA44-867563FFF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6677-1C49-45B9-B3C2-1A60F4C1A162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43F-B44B-4034-BA44-867563FFFB49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6677-1C49-45B9-B3C2-1A60F4C1A162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43F-B44B-4034-BA44-867563FFFB4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6677-1C49-45B9-B3C2-1A60F4C1A162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43F-B44B-4034-BA44-867563FFFB4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6677-1C49-45B9-B3C2-1A60F4C1A162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43F-B44B-4034-BA44-867563FFF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77AF6677-1C49-45B9-B3C2-1A60F4C1A162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E4D4E43F-B44B-4034-BA44-867563FFFB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etmag.click37.ru/domains/detmag/uploads/shop/icons_thumbnails/big/W92_122_1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hyperlink" Target="http://www.fashionspace.ru/news/albums/376/31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ashionwalk.ru/wp-content/uploads/2010/12/shearlingshorts-588x474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ntri.vcmedia.vn/Uploaded/hangntt1/2009/03/3/gi1514309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ductcenter.ru/Img/2009_06_16_50_959915743.png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772400" cy="33123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6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</a:t>
            </a:r>
            <a:br>
              <a:rPr lang="ru-RU" sz="6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спортивных </a:t>
            </a:r>
            <a:br>
              <a:rPr lang="ru-RU" sz="6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шорт</a:t>
            </a:r>
            <a:endParaRPr lang="ru-RU" sz="66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005064"/>
            <a:ext cx="4433047" cy="1224136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algn="ctr"/>
            <a:r>
              <a:rPr lang="ru-RU" sz="19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 класс</a:t>
            </a:r>
            <a:endParaRPr lang="ru-RU" sz="19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94928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Учитель технологии ГБОУ СОШ № 1692</a:t>
            </a:r>
          </a:p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Рощупкина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Е.В.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432936" y="1065265"/>
            <a:ext cx="347251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69191" y="1065265"/>
            <a:ext cx="0" cy="38884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58840" y="717754"/>
            <a:ext cx="593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39636" y="6930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Т1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640597" y="690139"/>
            <a:ext cx="49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Т2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07173" y="4946839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>
            <a:endCxn id="9" idx="0"/>
          </p:cNvCxnSpPr>
          <p:nvPr/>
        </p:nvCxnSpPr>
        <p:spPr>
          <a:xfrm flipV="1">
            <a:off x="3181439" y="4946839"/>
            <a:ext cx="1987752" cy="68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1601" y="49757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Н1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49089" y="49665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Н2</a:t>
            </a:r>
            <a:endParaRPr lang="ru-RU" sz="20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518919" y="3656676"/>
            <a:ext cx="2650272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30814" y="1065265"/>
            <a:ext cx="0" cy="259141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873082" y="1078832"/>
            <a:ext cx="4272" cy="257784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Полилиния 36"/>
          <p:cNvSpPr/>
          <p:nvPr/>
        </p:nvSpPr>
        <p:spPr>
          <a:xfrm>
            <a:off x="6873082" y="1078832"/>
            <a:ext cx="660590" cy="2574433"/>
          </a:xfrm>
          <a:custGeom>
            <a:avLst/>
            <a:gdLst>
              <a:gd name="connsiteX0" fmla="*/ 656933 w 656933"/>
              <a:gd name="connsiteY0" fmla="*/ 2764465 h 2764465"/>
              <a:gd name="connsiteX1" fmla="*/ 61510 w 656933"/>
              <a:gd name="connsiteY1" fmla="*/ 2169042 h 2764465"/>
              <a:gd name="connsiteX2" fmla="*/ 18980 w 656933"/>
              <a:gd name="connsiteY2" fmla="*/ 0 h 2764465"/>
              <a:gd name="connsiteX3" fmla="*/ 18980 w 656933"/>
              <a:gd name="connsiteY3" fmla="*/ 0 h 2764465"/>
              <a:gd name="connsiteX4" fmla="*/ 18980 w 656933"/>
              <a:gd name="connsiteY4" fmla="*/ 0 h 276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33" h="2764465">
                <a:moveTo>
                  <a:pt x="656933" y="2764465"/>
                </a:moveTo>
                <a:cubicBezTo>
                  <a:pt x="412384" y="2697125"/>
                  <a:pt x="167835" y="2629786"/>
                  <a:pt x="61510" y="2169042"/>
                </a:cubicBezTo>
                <a:cubicBezTo>
                  <a:pt x="-44815" y="1708298"/>
                  <a:pt x="18980" y="0"/>
                  <a:pt x="18980" y="0"/>
                </a:cubicBezTo>
                <a:lnTo>
                  <a:pt x="18980" y="0"/>
                </a:lnTo>
                <a:lnTo>
                  <a:pt x="18980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2504471" y="1071572"/>
            <a:ext cx="928995" cy="2574433"/>
          </a:xfrm>
          <a:custGeom>
            <a:avLst/>
            <a:gdLst>
              <a:gd name="connsiteX0" fmla="*/ 0 w 935666"/>
              <a:gd name="connsiteY0" fmla="*/ 2775097 h 2775097"/>
              <a:gd name="connsiteX1" fmla="*/ 765545 w 935666"/>
              <a:gd name="connsiteY1" fmla="*/ 2073348 h 2775097"/>
              <a:gd name="connsiteX2" fmla="*/ 935666 w 935666"/>
              <a:gd name="connsiteY2" fmla="*/ 0 h 27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666" h="2775097">
                <a:moveTo>
                  <a:pt x="0" y="2775097"/>
                </a:moveTo>
                <a:cubicBezTo>
                  <a:pt x="304800" y="2655480"/>
                  <a:pt x="609601" y="2535864"/>
                  <a:pt x="765545" y="2073348"/>
                </a:cubicBezTo>
                <a:cubicBezTo>
                  <a:pt x="921489" y="1610832"/>
                  <a:pt x="928577" y="805416"/>
                  <a:pt x="935666" y="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37" idx="0"/>
          </p:cNvCxnSpPr>
          <p:nvPr/>
        </p:nvCxnSpPr>
        <p:spPr>
          <a:xfrm flipH="1">
            <a:off x="7064615" y="3653265"/>
            <a:ext cx="469057" cy="131399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7" idx="0"/>
          </p:cNvCxnSpPr>
          <p:nvPr/>
        </p:nvCxnSpPr>
        <p:spPr>
          <a:xfrm>
            <a:off x="2504471" y="3646005"/>
            <a:ext cx="676967" cy="131399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179661" y="32554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</a:t>
            </a:r>
            <a:endParaRPr lang="ru-RU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2194883" y="3276673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Б1</a:t>
            </a:r>
            <a:endParaRPr lang="ru-RU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7352578" y="3270366"/>
            <a:ext cx="60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3293629" y="3639698"/>
            <a:ext cx="27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6710581" y="3624740"/>
            <a:ext cx="39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169190" y="3657387"/>
            <a:ext cx="2364481" cy="630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0"/>
          </p:cNvCxnSpPr>
          <p:nvPr/>
        </p:nvCxnSpPr>
        <p:spPr>
          <a:xfrm>
            <a:off x="5169191" y="4946839"/>
            <a:ext cx="189542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27233" y="88417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ПОСТРОЕНИЕ ЧЕРТЕЖА ШОРТ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37" grpId="0" animBg="1"/>
      <p:bldP spid="47" grpId="1" animBg="1"/>
      <p:bldP spid="67" grpId="0"/>
      <p:bldP spid="68" grpId="0"/>
      <p:bldP spid="69" grpId="0"/>
      <p:bldP spid="72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150" y="116632"/>
            <a:ext cx="7616900" cy="901339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изготовления изделия</a:t>
            </a:r>
            <a:endParaRPr lang="ru-RU" sz="44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" y="2132013"/>
            <a:ext cx="1387475" cy="84455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Эскиз  модели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339974" y="2132013"/>
            <a:ext cx="1387475" cy="844551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Чертеж        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выкройки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391025" y="2071689"/>
            <a:ext cx="1689100" cy="904875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Технология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изготовления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683374" y="2101849"/>
            <a:ext cx="2292350" cy="904876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        Готовое  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швейное  изделие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736725" y="2463800"/>
            <a:ext cx="422275" cy="180975"/>
          </a:xfrm>
          <a:prstGeom prst="rightArrow">
            <a:avLst>
              <a:gd name="adj1" fmla="val 50000"/>
              <a:gd name="adj2" fmla="val 9569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6185176" y="2433638"/>
            <a:ext cx="482600" cy="180975"/>
          </a:xfrm>
          <a:prstGeom prst="rightArrow">
            <a:avLst>
              <a:gd name="adj1" fmla="val 50000"/>
              <a:gd name="adj2" fmla="val 9569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3766993" y="2463800"/>
            <a:ext cx="482600" cy="180975"/>
          </a:xfrm>
          <a:prstGeom prst="rightArrow">
            <a:avLst>
              <a:gd name="adj1" fmla="val 50000"/>
              <a:gd name="adj2" fmla="val 9569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193822" y="4491932"/>
            <a:ext cx="1568450" cy="1628776"/>
          </a:xfrm>
          <a:prstGeom prst="flowChartPunchedTape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Художник-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 модельер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2249486" y="4522095"/>
            <a:ext cx="1568450" cy="1568450"/>
          </a:xfrm>
          <a:prstGeom prst="flowChartPunchedTape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Художник -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конструктор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360862" y="4469015"/>
            <a:ext cx="1749426" cy="1628775"/>
          </a:xfrm>
          <a:prstGeom prst="flowChartPunchedTape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Технолог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швейного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производства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6954837" y="4488210"/>
            <a:ext cx="1749425" cy="1628775"/>
          </a:xfrm>
          <a:prstGeom prst="flowChartPunchedTape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Оператор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швейного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оборудования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7678737" y="3717032"/>
            <a:ext cx="301625" cy="361950"/>
          </a:xfrm>
          <a:prstGeom prst="downArrow">
            <a:avLst>
              <a:gd name="adj1" fmla="val 50000"/>
              <a:gd name="adj2" fmla="val 25000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5054600" y="3717032"/>
            <a:ext cx="361950" cy="381000"/>
          </a:xfrm>
          <a:prstGeom prst="downArrow">
            <a:avLst>
              <a:gd name="adj1" fmla="val 50000"/>
              <a:gd name="adj2" fmla="val 25000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2852735" y="3726241"/>
            <a:ext cx="361951" cy="381001"/>
          </a:xfrm>
          <a:prstGeom prst="downArrow">
            <a:avLst>
              <a:gd name="adj1" fmla="val 50000"/>
              <a:gd name="adj2" fmla="val 25000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797072" y="3697982"/>
            <a:ext cx="361950" cy="381000"/>
          </a:xfrm>
          <a:prstGeom prst="downArrow">
            <a:avLst>
              <a:gd name="adj1" fmla="val 50000"/>
              <a:gd name="adj2" fmla="val 25000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627" grpId="0" animBg="1"/>
      <p:bldP spid="26628" grpId="0" animBg="1"/>
      <p:bldP spid="26629" grpId="0" animBg="1"/>
      <p:bldP spid="26630" grpId="0" animBg="1"/>
      <p:bldP spid="26631" grpId="0" animBg="1"/>
      <p:bldP spid="26632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969" y="205913"/>
            <a:ext cx="3681521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ШОРТЫ</a:t>
            </a:r>
            <a:endParaRPr lang="ru-RU" sz="5400" b="1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54775" y="5157192"/>
            <a:ext cx="2088232" cy="6936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2" action="ppaction://hlinksldjump"/>
              </a:rPr>
              <a:t>ОФИСНЫЕ</a:t>
            </a:r>
            <a:endParaRPr lang="ru-RU" sz="2400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90456" y="3619833"/>
            <a:ext cx="208823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3" action="ppaction://hlinksldjump"/>
              </a:rPr>
              <a:t>ЗИМНИЕ</a:t>
            </a:r>
            <a:endParaRPr lang="ru-RU" sz="2400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1972543"/>
            <a:ext cx="2423843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4" action="ppaction://hlinksldjump"/>
              </a:rPr>
              <a:t>ДЖИНСОВЫЕ</a:t>
            </a:r>
            <a:endParaRPr lang="ru-RU" sz="2400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7208" y="1950710"/>
            <a:ext cx="2445761" cy="7761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5" action="ppaction://hlinksldjump"/>
              </a:rPr>
              <a:t>СПОРТИВНЫЕ</a:t>
            </a:r>
            <a:endParaRPr lang="ru-RU" sz="2400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9352" y="3619833"/>
            <a:ext cx="2183411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6" action="ppaction://hlinksldjump"/>
              </a:rPr>
              <a:t>ПЛЯЖНЫЕ</a:t>
            </a:r>
            <a:endParaRPr lang="ru-RU" sz="2400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9146697">
            <a:off x="1864959" y="1423753"/>
            <a:ext cx="1081060" cy="123644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806929">
            <a:off x="6194042" y="1403926"/>
            <a:ext cx="1081060" cy="123644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 rot="7225922">
            <a:off x="2321791" y="2695371"/>
            <a:ext cx="1725679" cy="110867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3610976">
            <a:off x="5104242" y="2709584"/>
            <a:ext cx="1725679" cy="110867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3251379" y="3529776"/>
            <a:ext cx="2625255" cy="119447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75856" y="13407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 ПРИМЕНЕНИЮ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лена\Труд\Уроки\Моделирование шорт\сп шор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91176"/>
            <a:ext cx="3707397" cy="389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Алена\Труд\Уроки\Моделирование шорт\41F9BA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45" y="1691176"/>
            <a:ext cx="3863411" cy="390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766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СПОРТИВНЫЕ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316416" y="6055529"/>
            <a:ext cx="504056" cy="3240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Алена\Труд\Уроки\Моделирование шорт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03" y="1841156"/>
            <a:ext cx="3705200" cy="37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Алена\Труд\Уроки\Моделирование шорт\пляж шор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8" y="1772816"/>
            <a:ext cx="3843420" cy="37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1780" y="40466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ПЛЯЖНЫЕ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316416" y="6055529"/>
            <a:ext cx="504056" cy="3240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90387"/>
            <a:ext cx="320377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ДЖИНСОВЫЕ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Картинка 12 из 2743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а 13 из 57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8283"/>
            <a:ext cx="3190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8316416" y="6055529"/>
            <a:ext cx="504056" cy="3240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32655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1" name="Picture 5" descr="http://s40.radikal.ru/i087/0912/1b/efeba5c1d5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393454" cy="45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Картинка 7 из 282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724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316416" y="6217547"/>
            <a:ext cx="504056" cy="3240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E:\Алена\Труд\Уроки\Моделирование шорт\офисн шор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40466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ОФИСНЫЕ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94" name="Picture 22" descr="Картинка 35 из 323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05181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>
            <a:hlinkClick r:id="rId5" action="ppaction://hlinksldjump"/>
          </p:cNvPr>
          <p:cNvSpPr/>
          <p:nvPr/>
        </p:nvSpPr>
        <p:spPr>
          <a:xfrm>
            <a:off x="8307103" y="6165304"/>
            <a:ext cx="504056" cy="3240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7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РАЗНОВИДНОСТИ ШОРТ</a:t>
            </a:r>
          </a:p>
          <a:p>
            <a:pPr algn="ctr"/>
            <a:r>
              <a:rPr lang="ru-RU" sz="3600" b="1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(ПО КОНСТРУКЦИИ)</a:t>
            </a:r>
            <a:endParaRPr lang="ru-RU" sz="3600" b="1" dirty="0">
              <a:ln w="11430">
                <a:solidFill>
                  <a:schemeClr val="accent5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Алена\Труд\Уроки\Моделирование шорт\шорты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32038"/>
            <a:ext cx="3172268" cy="42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Алена\Труд\Уроки\Моделирование шорт\4984996_a596fda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21" y="1543858"/>
            <a:ext cx="2705185" cy="44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5876" y="61395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МИНИ-ШОРТЫ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9822" y="61395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КЛАССИЧЕСКИЕ ШОРТЫ</a:t>
            </a:r>
            <a:endParaRPr lang="ru-RU" dirty="0"/>
          </a:p>
        </p:txBody>
      </p:sp>
      <p:pic>
        <p:nvPicPr>
          <p:cNvPr id="1028" name="Picture 4" descr="E:\Алена\Труд\Уроки\Моделирование шорт\бермуды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52" y="1632039"/>
            <a:ext cx="3238896" cy="43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5421" y="6139500"/>
            <a:ext cx="279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БЕРМУДЫ</a:t>
            </a:r>
            <a:endParaRPr lang="ru-RU" dirty="0"/>
          </a:p>
        </p:txBody>
      </p:sp>
      <p:pic>
        <p:nvPicPr>
          <p:cNvPr id="1029" name="Picture 5" descr="E:\Алена\Труд\Уроки\Моделирование шорт\бриджи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25" y="1638440"/>
            <a:ext cx="3162664" cy="42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6139500"/>
            <a:ext cx="257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БРИДЖИ</a:t>
            </a:r>
            <a:endParaRPr lang="ru-RU" dirty="0"/>
          </a:p>
        </p:txBody>
      </p:sp>
      <p:pic>
        <p:nvPicPr>
          <p:cNvPr id="1034" name="Picture 10" descr="Картинка 22 из 1035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32" y="1568710"/>
            <a:ext cx="2967161" cy="444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0718" y="62373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КАПРИ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TC010264152[[fn=Симфония]]</Template>
  <TotalTime>220</TotalTime>
  <Words>67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Symphony</vt:lpstr>
      <vt:lpstr>Конструирование спортивных             шорт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16</cp:revision>
  <dcterms:created xsi:type="dcterms:W3CDTF">2011-02-20T17:20:49Z</dcterms:created>
  <dcterms:modified xsi:type="dcterms:W3CDTF">2012-01-24T19:49:47Z</dcterms:modified>
</cp:coreProperties>
</file>