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8" r:id="rId8"/>
    <p:sldId id="269" r:id="rId9"/>
    <p:sldId id="270" r:id="rId10"/>
    <p:sldId id="271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9F66-6E51-44FF-BBA1-263E58E1E76C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9067FE-C196-47A5-81FF-4E972FAF2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9F66-6E51-44FF-BBA1-263E58E1E76C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67FE-C196-47A5-81FF-4E972FAF2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9F66-6E51-44FF-BBA1-263E58E1E76C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67FE-C196-47A5-81FF-4E972FAF2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9F66-6E51-44FF-BBA1-263E58E1E76C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9067FE-C196-47A5-81FF-4E972FAF2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9F66-6E51-44FF-BBA1-263E58E1E76C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67FE-C196-47A5-81FF-4E972FAF26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9F66-6E51-44FF-BBA1-263E58E1E76C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67FE-C196-47A5-81FF-4E972FAF2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9F66-6E51-44FF-BBA1-263E58E1E76C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B9067FE-C196-47A5-81FF-4E972FAF26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9F66-6E51-44FF-BBA1-263E58E1E76C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67FE-C196-47A5-81FF-4E972FAF2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9F66-6E51-44FF-BBA1-263E58E1E76C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67FE-C196-47A5-81FF-4E972FAF2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9F66-6E51-44FF-BBA1-263E58E1E76C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67FE-C196-47A5-81FF-4E972FAF2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9F66-6E51-44FF-BBA1-263E58E1E76C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67FE-C196-47A5-81FF-4E972FAF26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F49F66-6E51-44FF-BBA1-263E58E1E76C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9067FE-C196-47A5-81FF-4E972FAF26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2664296"/>
          </a:xfrm>
        </p:spPr>
        <p:txBody>
          <a:bodyPr/>
          <a:lstStyle/>
          <a:p>
            <a:r>
              <a:rPr lang="ru-RU" b="1" dirty="0" smtClean="0"/>
              <a:t>Аксессуары для рукоделия</a:t>
            </a:r>
            <a:br>
              <a:rPr lang="ru-RU" b="1" dirty="0" smtClean="0"/>
            </a:br>
            <a:r>
              <a:rPr lang="ru-RU" b="1" dirty="0" smtClean="0"/>
              <a:t>мастер - класс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077072"/>
            <a:ext cx="5400600" cy="24231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Методическая разработка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Учителя обслуживающего труда</a:t>
            </a:r>
          </a:p>
          <a:p>
            <a:r>
              <a:rPr lang="ru-RU" sz="2400" b="1" dirty="0" err="1" smtClean="0">
                <a:solidFill>
                  <a:schemeClr val="tx1"/>
                </a:solidFill>
              </a:rPr>
              <a:t>Манохиной</a:t>
            </a:r>
            <a:r>
              <a:rPr lang="ru-RU" sz="2400" b="1" dirty="0" smtClean="0">
                <a:solidFill>
                  <a:schemeClr val="tx1"/>
                </a:solidFill>
              </a:rPr>
              <a:t> Татьяны Алексеевны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ГБОУ СОШ № 380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Санкт - Петербург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3" descr="IMG_18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132856"/>
            <a:ext cx="1584176" cy="150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манохина 2 0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941168"/>
            <a:ext cx="8667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" descr="D:\Мои документы\мои документы\отчетные документы\мастер-класс 22.04.10\IMG_1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1048"/>
            <a:ext cx="1440160" cy="192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Большой и маленький кружки сложить затяжкой внутрь и соединить потайным швом, выдерживая крайнее поле. Можно закрепить петли для застежки крышки на пуговицы.</a:t>
            </a:r>
          </a:p>
          <a:p>
            <a:endParaRPr lang="ru-RU" dirty="0"/>
          </a:p>
        </p:txBody>
      </p:sp>
      <p:pic>
        <p:nvPicPr>
          <p:cNvPr id="27650" name="Picture 2" descr="IMG_18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3024336" cy="220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95536" y="4149080"/>
            <a:ext cx="828092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Крышку можно поставить на пуговицы или пришить в одном месте, чтобы открывалась.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Шкатулку можно украсить тесьмой,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паетками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пуговицами.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651" name="Picture 3" descr="IMG_18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2592288" cy="229085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5517232"/>
            <a:ext cx="792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Съемная крышка может служить игольницей, она устойчива и не будет скатываться со стола.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492896"/>
            <a:ext cx="6402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Удачной работы!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" name="Picture 4" descr="C:\Documents and Settings\Хозяин\Мои документы\Загрузки\s21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789040"/>
            <a:ext cx="2195512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3600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</a:t>
            </a:r>
            <a:r>
              <a:rPr lang="ru-RU" sz="2400" dirty="0" smtClean="0"/>
              <a:t>Начиная </a:t>
            </a:r>
            <a:r>
              <a:rPr lang="ru-RU" sz="2400" dirty="0"/>
              <a:t>обучение детей «Рукоделию» необходимо подумать о безопасности труда. Иглы должны находиться в игольницах, ножницы должны находиться в чехлах, нитки – в коробочках.</a:t>
            </a:r>
          </a:p>
          <a:p>
            <a:pPr>
              <a:buNone/>
            </a:pPr>
            <a:r>
              <a:rPr lang="ru-RU" sz="2400" dirty="0"/>
              <a:t>    </a:t>
            </a:r>
            <a:r>
              <a:rPr lang="ru-RU" sz="2400" dirty="0" smtClean="0"/>
              <a:t>  Я предлагаю </a:t>
            </a:r>
            <a:r>
              <a:rPr lang="ru-RU" sz="2400" dirty="0"/>
              <a:t>изготовить аксессуары без материальных затрат. Эти поделки можно выполнить из материала, который есть под рукой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>        Для работы нам потребуется инструмент: ножницы, иглы, игольница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Picture 2" descr="IMG_1898"/>
          <p:cNvPicPr>
            <a:picLocks noChangeAspect="1" noChangeArrowheads="1"/>
          </p:cNvPicPr>
          <p:nvPr/>
        </p:nvPicPr>
        <p:blipFill>
          <a:blip r:embed="rId2" cstate="print"/>
          <a:srcRect b="17277"/>
          <a:stretch>
            <a:fillRect/>
          </a:stretch>
        </p:blipFill>
        <p:spPr bwMode="auto">
          <a:xfrm>
            <a:off x="2954590" y="4869160"/>
            <a:ext cx="197745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IMG_18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869160"/>
            <a:ext cx="1728192" cy="119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gb" descr="572695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772" y="4941168"/>
            <a:ext cx="140323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_18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14096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MG_1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140968"/>
            <a:ext cx="1512168" cy="113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MG_18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140968"/>
            <a:ext cx="1536204" cy="115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IMG_18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013176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IMG_18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941168"/>
            <a:ext cx="1060712" cy="115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1560" y="4293096"/>
            <a:ext cx="7296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Трикотажное полотно              </a:t>
            </a:r>
            <a:r>
              <a:rPr lang="ru-RU" dirty="0" err="1" smtClean="0"/>
              <a:t>Синтепон</a:t>
            </a:r>
            <a:r>
              <a:rPr lang="ru-RU" dirty="0" smtClean="0"/>
              <a:t>                             Картон </a:t>
            </a:r>
            <a:endParaRPr lang="ru-RU" dirty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6093296"/>
            <a:ext cx="81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Нитки швейные       </a:t>
            </a:r>
            <a:r>
              <a:rPr lang="ru-RU" dirty="0" smtClean="0"/>
              <a:t>  </a:t>
            </a:r>
            <a:r>
              <a:rPr lang="ru-RU" dirty="0" smtClean="0"/>
              <a:t>Крышка от молочной </a:t>
            </a:r>
            <a:r>
              <a:rPr lang="ru-RU" dirty="0" smtClean="0"/>
              <a:t>бутылки    Основа скотча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067944" y="548680"/>
            <a:ext cx="367401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Материал</a:t>
            </a:r>
          </a:p>
          <a:p>
            <a:pPr algn="ctr"/>
            <a:r>
              <a:rPr lang="ru-RU" sz="2000" b="1" dirty="0" smtClean="0"/>
              <a:t>Для игольницы и шкатулки</a:t>
            </a:r>
            <a:endParaRPr lang="ru-RU" sz="2000" b="1" dirty="0"/>
          </a:p>
        </p:txBody>
      </p:sp>
      <p:pic>
        <p:nvPicPr>
          <p:cNvPr id="15" name="Picture 2" descr="IMG_18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5013176"/>
            <a:ext cx="936104" cy="103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IMG_185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332656"/>
            <a:ext cx="261127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620688"/>
            <a:ext cx="4352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Подготовка к работе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700808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r>
              <a:rPr lang="ru-RU" sz="2400" dirty="0"/>
              <a:t>Обвести крышку на картоне, вырезать кружок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2555612"/>
            <a:ext cx="43204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Обвести кружок на ткани, сделать припуск на шов 1 см., вырезать. Обвести кружок на ткани, сделать припуск 3-4 см., вырезать.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Подготовить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синтепон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и тесьму.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 descr="IMG_184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572000" y="1916832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0872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sz="2400" dirty="0"/>
              <a:t>Оба кружочка обшить швом через край. В маленький кружок вставить картонный кружочек и затянуть, закрепить.</a:t>
            </a:r>
          </a:p>
          <a:p>
            <a:r>
              <a:rPr lang="ru-RU" sz="2400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3728" y="260648"/>
            <a:ext cx="5379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Изготовление игольницы</a:t>
            </a:r>
            <a:endParaRPr lang="ru-RU" sz="3200" b="1" dirty="0"/>
          </a:p>
        </p:txBody>
      </p:sp>
      <p:pic>
        <p:nvPicPr>
          <p:cNvPr id="18433" name="Picture 1" descr="IMG_18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2376264" cy="14581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3645024"/>
            <a:ext cx="896448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Синтепон</a:t>
            </a:r>
            <a:r>
              <a:rPr lang="ru-RU" sz="2400" dirty="0"/>
              <a:t> сформировать в шарик и вставить в крышку, сверху наложить большой кружок ткани и затянуть, закрепить.</a:t>
            </a:r>
          </a:p>
          <a:p>
            <a:r>
              <a:rPr lang="ru-RU" sz="2400" dirty="0"/>
              <a:t>Если вы хотите чтобы игольницу можно надеть на руку, пришейте с изнаночной стороны маленького кружка резинку. Маленький кружок наложить на затянутую крышку и пришить потайным стежком</a:t>
            </a:r>
            <a:r>
              <a:rPr lang="ru-RU" sz="2400" dirty="0" smtClean="0"/>
              <a:t>.</a:t>
            </a:r>
            <a:r>
              <a:rPr lang="ru-RU" sz="2400" dirty="0"/>
              <a:t> Игольницу можно украсить декоративной тесьмой.</a:t>
            </a:r>
          </a:p>
          <a:p>
            <a:r>
              <a:rPr lang="ru-RU" sz="2400" dirty="0"/>
              <a:t>  </a:t>
            </a:r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18435" name="Picture 3" descr="IMG_1844"/>
          <p:cNvPicPr>
            <a:picLocks noChangeAspect="1" noChangeArrowheads="1"/>
          </p:cNvPicPr>
          <p:nvPr/>
        </p:nvPicPr>
        <p:blipFill>
          <a:blip r:embed="rId3" cstate="print"/>
          <a:srcRect l="4862" r="12490"/>
          <a:stretch>
            <a:fillRect/>
          </a:stretch>
        </p:blipFill>
        <p:spPr bwMode="auto">
          <a:xfrm>
            <a:off x="3419872" y="2204864"/>
            <a:ext cx="1944217" cy="142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59323"/>
            <a:ext cx="3000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436" name="Picture 4" descr="IMG_1895"/>
          <p:cNvPicPr>
            <a:picLocks noChangeAspect="1" noChangeArrowheads="1"/>
          </p:cNvPicPr>
          <p:nvPr/>
        </p:nvPicPr>
        <p:blipFill>
          <a:blip r:embed="rId4" cstate="print"/>
          <a:srcRect r="28286"/>
          <a:stretch>
            <a:fillRect/>
          </a:stretch>
        </p:blipFill>
        <p:spPr bwMode="auto">
          <a:xfrm>
            <a:off x="6228184" y="2204864"/>
            <a:ext cx="1872208" cy="148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5" y="476672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Подготовка к работе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268760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Выкроить из ткани прямоугольник 27х11 см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21506" name="Picture 2" descr="IMG_18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268760"/>
            <a:ext cx="2064196" cy="154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7544" y="3140968"/>
            <a:ext cx="51845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Обвести на картоне основу скотча снаружи – 2 круга, изнутри – 2 круга. Вырезать круги.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1508" name="Picture 4" descr="IMG_18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996952"/>
            <a:ext cx="2088232" cy="152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MG_18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725144"/>
            <a:ext cx="1993485" cy="164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1560" y="479715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Все круги обвести на ткани и сделать прибавки на больших 1,5 и  3 см, на маленьких 1 и 3 см.  вырезать.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268760"/>
            <a:ext cx="52565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Прямоугольник сложить пополам по стороне 11 см и сшить швом назад иголку, делая припуск 0,5 см. В полученную трубку вставить основу скотча, ткань отогнуть внутрь. Припуск подогнуть и прошить швом через край.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404664"/>
            <a:ext cx="5030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Изготовление шкатулки</a:t>
            </a:r>
            <a:endParaRPr lang="ru-RU" sz="3200" b="1" dirty="0"/>
          </a:p>
        </p:txBody>
      </p:sp>
      <p:pic>
        <p:nvPicPr>
          <p:cNvPr id="24578" name="Picture 2" descr="IMG_18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412776"/>
            <a:ext cx="2592288" cy="207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4365104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Большой кружок с припуском 1,5 см обшить швом через край, вставить картонный кружок и затянуть.</a:t>
            </a:r>
          </a:p>
        </p:txBody>
      </p:sp>
      <p:pic>
        <p:nvPicPr>
          <p:cNvPr id="24579" name="Picture 3" descr="IMG_18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365104"/>
            <a:ext cx="2124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IMG_18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365104"/>
            <a:ext cx="19335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3528" y="1124744"/>
            <a:ext cx="41044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Наложить кружок на шов основы шкатулки и пришить потайным швом.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5602" name="Picture 2" descr="IMG_18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764704"/>
            <a:ext cx="2247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IMG_18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692696"/>
            <a:ext cx="19335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3717032"/>
            <a:ext cx="48245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Маленький кружок с припуском 1 см обшить швом через край, вставить картонный кружок, затянуть. Кружок вставить в основу шкатулки и протолкнуть до дна.</a:t>
            </a:r>
          </a:p>
          <a:p>
            <a:endParaRPr lang="ru-RU" dirty="0"/>
          </a:p>
        </p:txBody>
      </p:sp>
      <p:pic>
        <p:nvPicPr>
          <p:cNvPr id="25604" name="Picture 4" descr="IMG_18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212976"/>
            <a:ext cx="3195022" cy="308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3" y="692696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Большой кружок обшить швом через край, вставить картонный кружок, затянуть.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26625" name="Picture 1" descr="IMG_1841"/>
          <p:cNvPicPr>
            <a:picLocks noChangeAspect="1" noChangeArrowheads="1"/>
          </p:cNvPicPr>
          <p:nvPr/>
        </p:nvPicPr>
        <p:blipFill>
          <a:blip r:embed="rId2" cstate="print"/>
          <a:srcRect l="43659"/>
          <a:stretch>
            <a:fillRect/>
          </a:stretch>
        </p:blipFill>
        <p:spPr bwMode="auto">
          <a:xfrm>
            <a:off x="5292080" y="476672"/>
            <a:ext cx="1765573" cy="18002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9" y="3356992"/>
            <a:ext cx="3600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Маленький кружок обшить швом через край, из </a:t>
            </a:r>
            <a:r>
              <a:rPr lang="ru-RU" dirty="0" err="1"/>
              <a:t>синтепона</a:t>
            </a:r>
            <a:r>
              <a:rPr lang="ru-RU" dirty="0"/>
              <a:t> сделать шарик, положить на картонный кружок и затянуть все в тканевый кружок, закрепить.</a:t>
            </a:r>
          </a:p>
          <a:p>
            <a:endParaRPr lang="ru-RU" dirty="0"/>
          </a:p>
        </p:txBody>
      </p:sp>
      <p:pic>
        <p:nvPicPr>
          <p:cNvPr id="26627" name="Picture 3" descr="IMG_18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284984"/>
            <a:ext cx="3590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94</TotalTime>
  <Words>468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Аксессуары для рукоделия мастер - класс</vt:lpstr>
      <vt:lpstr>Введение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Аксессуары для рукоделия мастер - класс</dc:title>
  <dc:creator>Computer</dc:creator>
  <cp:lastModifiedBy>Computer</cp:lastModifiedBy>
  <cp:revision>17</cp:revision>
  <dcterms:created xsi:type="dcterms:W3CDTF">2012-05-05T05:05:06Z</dcterms:created>
  <dcterms:modified xsi:type="dcterms:W3CDTF">2012-09-07T20:12:20Z</dcterms:modified>
</cp:coreProperties>
</file>