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1" r:id="rId3"/>
    <p:sldId id="256" r:id="rId4"/>
    <p:sldId id="257" r:id="rId5"/>
    <p:sldId id="258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E95324-770B-4917-86C3-24515A86F29A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6D5670-A8D5-4314-9C09-063B6D919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  <a:latin typeface="Franklin Gothic Demi" pitchFamily="34" charset="0"/>
              </a:rPr>
              <a:t>«ВРЕМЯ ВЫБРАЛО НАС, ЗАКРУЖИЛО В АФГАНСКОЙ МЕТЕЛИ…»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517232"/>
            <a:ext cx="8686800" cy="838200"/>
          </a:xfrm>
        </p:spPr>
        <p:txBody>
          <a:bodyPr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Апаев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Дагир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Аскерович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Рисунок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6805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Байрамкулов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Азрет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Маулович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279343" cy="50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Гочияев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Расул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Исмаилович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исунок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46085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Бисилов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Нюр-Ахмат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Шахарбиевич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исунок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51845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Катчиев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Рашид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Маджитович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исунок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8245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Кочкаров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Нюр-Магомед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Arial Black" pitchFamily="34" charset="0"/>
              </a:rPr>
              <a:t>Набиевич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исунок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75252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Погибшим – вечная память!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5" descr="C:\Documents and Settings\admin\Local Settings\Temporary Internet Files\Content.IE5\9OJNA50J\MC900435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8760"/>
            <a:ext cx="4176464" cy="496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27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Апаев Дагир Аскерович </vt:lpstr>
      <vt:lpstr> Байрамкулов Азрет Маулович </vt:lpstr>
      <vt:lpstr>Гочияев Расул Исмаилович </vt:lpstr>
      <vt:lpstr>Бисилов Нюр-Ахмат Шахарбиевич </vt:lpstr>
      <vt:lpstr>Катчиев Рашид Маджитович  </vt:lpstr>
      <vt:lpstr> Кочкаров Нюр-Магомед Набиевич </vt:lpstr>
      <vt:lpstr>Погибшим – вечная память!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Апаев Дагир Аскерович</dc:title>
  <dc:creator>Ринат</dc:creator>
  <cp:lastModifiedBy>Ринат</cp:lastModifiedBy>
  <cp:revision>3</cp:revision>
  <dcterms:created xsi:type="dcterms:W3CDTF">2014-01-27T18:04:14Z</dcterms:created>
  <dcterms:modified xsi:type="dcterms:W3CDTF">2014-01-27T18:24:06Z</dcterms:modified>
</cp:coreProperties>
</file>