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2" r:id="rId2"/>
    <p:sldId id="261" r:id="rId3"/>
    <p:sldId id="256" r:id="rId4"/>
    <p:sldId id="257" r:id="rId5"/>
    <p:sldId id="258" r:id="rId6"/>
    <p:sldId id="260" r:id="rId7"/>
    <p:sldId id="259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6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5324-770B-4917-86C3-24515A86F29A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C6D5670-A8D5-4314-9C09-063B6D919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5324-770B-4917-86C3-24515A86F29A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5670-A8D5-4314-9C09-063B6D919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5324-770B-4917-86C3-24515A86F29A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5670-A8D5-4314-9C09-063B6D919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5324-770B-4917-86C3-24515A86F29A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C6D5670-A8D5-4314-9C09-063B6D919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5324-770B-4917-86C3-24515A86F29A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5670-A8D5-4314-9C09-063B6D919E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5324-770B-4917-86C3-24515A86F29A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5670-A8D5-4314-9C09-063B6D919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5324-770B-4917-86C3-24515A86F29A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C6D5670-A8D5-4314-9C09-063B6D919E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5324-770B-4917-86C3-24515A86F29A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5670-A8D5-4314-9C09-063B6D919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5324-770B-4917-86C3-24515A86F29A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5670-A8D5-4314-9C09-063B6D919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5324-770B-4917-86C3-24515A86F29A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5670-A8D5-4314-9C09-063B6D919E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95324-770B-4917-86C3-24515A86F29A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6D5670-A8D5-4314-9C09-063B6D919E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7E95324-770B-4917-86C3-24515A86F29A}" type="datetimeFigureOut">
              <a:rPr lang="ru-RU" smtClean="0"/>
              <a:pPr/>
              <a:t>27.01.2014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C6D5670-A8D5-4314-9C09-063B6D919E6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6000" dirty="0" smtClean="0">
                <a:solidFill>
                  <a:srgbClr val="C00000"/>
                </a:solidFill>
                <a:latin typeface="Franklin Gothic Demi" pitchFamily="34" charset="0"/>
              </a:rPr>
              <a:t>«ВРЕМЯ ВЫБРАЛО НАС, ЗАКРУЖИЛО В АФГАНСКОЙ МЕТЕЛИ…»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517232"/>
            <a:ext cx="8686800" cy="838200"/>
          </a:xfrm>
        </p:spPr>
        <p:txBody>
          <a:bodyPr/>
          <a:lstStyle/>
          <a:p>
            <a:pPr algn="ctr"/>
            <a:r>
              <a:rPr lang="ru-RU" b="1" i="1" dirty="0" err="1" smtClean="0">
                <a:solidFill>
                  <a:schemeClr val="tx1"/>
                </a:solidFill>
                <a:latin typeface="Arial Black" pitchFamily="34" charset="0"/>
              </a:rPr>
              <a:t>Апаев</a:t>
            </a:r>
            <a:r>
              <a:rPr lang="ru-RU" b="1" i="1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Arial Black" pitchFamily="34" charset="0"/>
              </a:rPr>
              <a:t>Дагир</a:t>
            </a:r>
            <a:r>
              <a:rPr lang="ru-RU" b="1" i="1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Arial Black" pitchFamily="34" charset="0"/>
              </a:rPr>
              <a:t>Аскерович</a:t>
            </a:r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endParaRPr lang="ru-RU" dirty="0">
              <a:solidFill>
                <a:schemeClr val="tx1"/>
              </a:solidFill>
              <a:latin typeface="Arial Black" pitchFamily="34" charset="0"/>
            </a:endParaRPr>
          </a:p>
        </p:txBody>
      </p:sp>
      <p:pic>
        <p:nvPicPr>
          <p:cNvPr id="4" name="Содержимое 3" descr="Рисунок1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88640"/>
            <a:ext cx="468052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err="1" smtClean="0">
                <a:solidFill>
                  <a:schemeClr val="tx1"/>
                </a:solidFill>
                <a:latin typeface="Arial Black" pitchFamily="34" charset="0"/>
              </a:rPr>
              <a:t>Байрамкулов</a:t>
            </a:r>
            <a:r>
              <a:rPr lang="ru-RU" b="1" i="1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Arial Black" pitchFamily="34" charset="0"/>
              </a:rPr>
              <a:t>Азрет</a:t>
            </a:r>
            <a:r>
              <a:rPr lang="ru-RU" b="1" i="1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Arial Black" pitchFamily="34" charset="0"/>
              </a:rPr>
              <a:t>Маулович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Рисунок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88640"/>
            <a:ext cx="5279343" cy="5078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517232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err="1" smtClean="0">
                <a:solidFill>
                  <a:schemeClr val="tx1"/>
                </a:solidFill>
                <a:latin typeface="Arial Black" pitchFamily="34" charset="0"/>
              </a:rPr>
              <a:t>Гочияев</a:t>
            </a:r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b="1" i="1" dirty="0" smtClean="0">
                <a:solidFill>
                  <a:schemeClr val="tx1"/>
                </a:solidFill>
                <a:latin typeface="Arial Black" pitchFamily="34" charset="0"/>
              </a:rPr>
              <a:t>Расул </a:t>
            </a:r>
            <a:r>
              <a:rPr lang="ru-RU" b="1" i="1" dirty="0" err="1" smtClean="0">
                <a:solidFill>
                  <a:schemeClr val="tx1"/>
                </a:solidFill>
                <a:latin typeface="Arial Black" pitchFamily="34" charset="0"/>
              </a:rPr>
              <a:t>Исмаилович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Рисунок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188640"/>
            <a:ext cx="4608512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661248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err="1" smtClean="0">
                <a:solidFill>
                  <a:schemeClr val="tx1"/>
                </a:solidFill>
                <a:latin typeface="Arial Black" pitchFamily="34" charset="0"/>
              </a:rPr>
              <a:t>Бисилов</a:t>
            </a:r>
            <a:r>
              <a:rPr lang="ru-RU" b="1" i="1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Arial Black" pitchFamily="34" charset="0"/>
              </a:rPr>
              <a:t>Нюр-Ахмат</a:t>
            </a:r>
            <a:r>
              <a:rPr lang="ru-RU" b="1" i="1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Arial Black" pitchFamily="34" charset="0"/>
              </a:rPr>
              <a:t>Шахарбиевич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Рисунок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16632"/>
            <a:ext cx="5184576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517232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err="1" smtClean="0">
                <a:solidFill>
                  <a:schemeClr val="tx1"/>
                </a:solidFill>
                <a:latin typeface="Arial Black" pitchFamily="34" charset="0"/>
              </a:rPr>
              <a:t>Катчиев</a:t>
            </a:r>
            <a:r>
              <a:rPr lang="ru-RU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Arial Black" pitchFamily="34" charset="0"/>
              </a:rPr>
              <a:t>Рашид</a:t>
            </a:r>
            <a:r>
              <a:rPr lang="ru-RU" i="1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Arial Black" pitchFamily="34" charset="0"/>
              </a:rPr>
              <a:t>Маджитович</a:t>
            </a:r>
            <a:r>
              <a:rPr lang="ru-RU" i="1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Рисунок5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88640"/>
            <a:ext cx="4824536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517232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ru-RU" b="1" i="1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ru-RU" b="1" i="1" dirty="0" err="1" smtClean="0">
                <a:solidFill>
                  <a:schemeClr val="tx1"/>
                </a:solidFill>
                <a:latin typeface="Arial Black" pitchFamily="34" charset="0"/>
              </a:rPr>
              <a:t>Кочкаров</a:t>
            </a:r>
            <a:r>
              <a:rPr lang="ru-RU" b="1" i="1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Arial Black" pitchFamily="34" charset="0"/>
              </a:rPr>
              <a:t>Нюр-Магомед</a:t>
            </a:r>
            <a:r>
              <a:rPr lang="ru-RU" b="1" i="1" dirty="0" smtClean="0">
                <a:solidFill>
                  <a:schemeClr val="tx1"/>
                </a:solidFill>
                <a:latin typeface="Arial Black" pitchFamily="34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Arial Black" pitchFamily="34" charset="0"/>
              </a:rPr>
              <a:t>Набиевич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Рисунок6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16632"/>
            <a:ext cx="4752528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4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Погибшим – вечная память!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4" name="Рисунок 5" descr="C:\Documents and Settings\admin\Local Settings\Temporary Internet Files\Content.IE5\9OJNA50J\MC90043577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1268760"/>
            <a:ext cx="4176464" cy="4966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</TotalTime>
  <Words>27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Слайд 1</vt:lpstr>
      <vt:lpstr>Апаев Дагир Аскерович </vt:lpstr>
      <vt:lpstr> Байрамкулов Азрет Маулович </vt:lpstr>
      <vt:lpstr>Гочияев Расул Исмаилович </vt:lpstr>
      <vt:lpstr>Бисилов Нюр-Ахмат Шахарбиевич </vt:lpstr>
      <vt:lpstr>Катчиев Рашид Маджитович  </vt:lpstr>
      <vt:lpstr> Кочкаров Нюр-Магомед Набиевич </vt:lpstr>
      <vt:lpstr>Погибшим – вечная память! 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Апаев Дагир Аскерович</dc:title>
  <dc:creator>Ринат</dc:creator>
  <cp:lastModifiedBy>Ринат</cp:lastModifiedBy>
  <cp:revision>3</cp:revision>
  <dcterms:created xsi:type="dcterms:W3CDTF">2014-01-27T18:04:14Z</dcterms:created>
  <dcterms:modified xsi:type="dcterms:W3CDTF">2014-01-27T18:24:06Z</dcterms:modified>
</cp:coreProperties>
</file>