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65" r:id="rId4"/>
    <p:sldId id="257" r:id="rId5"/>
    <p:sldId id="266" r:id="rId6"/>
    <p:sldId id="267" r:id="rId7"/>
    <p:sldId id="261" r:id="rId8"/>
    <p:sldId id="263" r:id="rId9"/>
    <p:sldId id="268" r:id="rId10"/>
    <p:sldId id="269" r:id="rId11"/>
    <p:sldId id="270" r:id="rId12"/>
    <p:sldId id="271" r:id="rId13"/>
    <p:sldId id="262" r:id="rId14"/>
    <p:sldId id="264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D8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D38171-5305-4DDB-9529-741D2872A484}" type="datetimeFigureOut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8DC83-97E2-465E-8087-CF1782FD1F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EDC61-7A1C-4FFD-9961-2E404846890C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9473A-CA79-4312-872C-E63469F58023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2924D-EC11-4E11-BC48-435AD397C476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9A99C-40DF-43E5-A83B-529F7D5765E6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90564-1309-4278-804C-4D7679A2783F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7EF98-E46A-4565-9734-8DA0C8AAC711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836E1-AAA2-4A4D-8169-9CA95DB64D55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C6F1B-D1A3-4305-9CCC-C4475D1B16FB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56B75-DA7A-41DD-80C1-6ED261DDAEB2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024B-B0FB-4A97-B473-4787B7EF9E9E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3E71A-B388-46D6-A740-FBAF884A2E65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5CF1AC-0946-4094-906D-6188085B8F99}" type="datetime1">
              <a:rPr lang="ru-RU" smtClean="0"/>
              <a:pPr/>
              <a:t>22.11.2012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МКОУ СОШ с. Н. Смаиль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5E8D392-49BB-49E8-9054-AA21A9953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ircl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&#1052;&#1086;&#1080;%20&#1076;&#1086;&#1082;&#1091;&#1084;&#1077;&#1085;&#1090;&#1099;\&#1052;&#1086;&#1080;%20&#1088;&#1080;&#1089;&#1091;&#1085;&#1082;&#1080;\MOV01990.M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er\&#1052;&#1086;&#1080;%20&#1076;&#1086;&#1082;&#1091;&#1084;&#1077;&#1085;&#1090;&#1099;\&#1052;&#1086;&#1080;%20&#1088;&#1080;&#1089;&#1091;&#1085;&#1082;&#1080;\MOV01991.MP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600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Ты теперь не только школьник, </a:t>
            </a:r>
            <a:br>
              <a:rPr lang="ru-RU" dirty="0" smtClean="0"/>
            </a:br>
            <a:r>
              <a:rPr lang="ru-RU" dirty="0" smtClean="0"/>
              <a:t>ты отличный пешеход </a:t>
            </a:r>
            <a:endParaRPr lang="ru-RU" dirty="0"/>
          </a:p>
        </p:txBody>
      </p:sp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19872" y="3140968"/>
            <a:ext cx="3024336" cy="3384376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914400" y="5877272"/>
            <a:ext cx="3962400" cy="752128"/>
          </a:xfrm>
        </p:spPr>
        <p:txBody>
          <a:bodyPr/>
          <a:lstStyle/>
          <a:p>
            <a:r>
              <a:rPr lang="ru-RU" dirty="0" smtClean="0"/>
              <a:t>МКОУ СОШ с. Н. </a:t>
            </a:r>
            <a:r>
              <a:rPr lang="ru-RU" dirty="0" err="1" smtClean="0"/>
              <a:t>Смаиль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Малмыжского</a:t>
            </a:r>
            <a:r>
              <a:rPr lang="ru-RU" dirty="0" smtClean="0"/>
              <a:t> района </a:t>
            </a:r>
          </a:p>
          <a:p>
            <a:r>
              <a:rPr lang="ru-RU" dirty="0" smtClean="0"/>
              <a:t>Кировской области</a:t>
            </a: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067_3825_foto_spis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755576" y="3717032"/>
            <a:ext cx="3456384" cy="2520280"/>
          </a:xfrm>
        </p:spPr>
      </p:pic>
      <p:pic>
        <p:nvPicPr>
          <p:cNvPr id="7" name="Содержимое 6" descr="1198688430_transport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4716016" y="3645024"/>
            <a:ext cx="3749675" cy="2812256"/>
          </a:xfrm>
        </p:spPr>
      </p:pic>
      <p:pic>
        <p:nvPicPr>
          <p:cNvPr id="1026" name="Picture 2" descr="image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692696"/>
            <a:ext cx="352839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4716016" y="692696"/>
            <a:ext cx="3744416" cy="2520280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13D8F3"/>
                </a:solidFill>
              </a:rPr>
              <a:t>Переулок любознательных</a:t>
            </a:r>
            <a:endParaRPr lang="ru-RU" sz="4800" dirty="0">
              <a:solidFill>
                <a:srgbClr val="13D8F3"/>
              </a:solidFill>
            </a:endParaRPr>
          </a:p>
        </p:txBody>
      </p:sp>
      <p:pic>
        <p:nvPicPr>
          <p:cNvPr id="6" name="MOV01990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MOV01991.MPG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Викторина </a:t>
            </a:r>
            <a:endParaRPr lang="ru-RU" sz="66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0" y="2204864"/>
            <a:ext cx="9144000" cy="223224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1.   Кого мы называем участниками дорожного движения?</a:t>
            </a:r>
          </a:p>
          <a:p>
            <a:r>
              <a:rPr lang="ru-RU" sz="2800" dirty="0" smtClean="0"/>
              <a:t>2.   Какие сигналы подает светофор?</a:t>
            </a:r>
          </a:p>
          <a:p>
            <a:endParaRPr lang="ru-RU" sz="2800" dirty="0" smtClean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0" y="4286256"/>
            <a:ext cx="9144000" cy="257174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3.  Нужно ли соблюдать правила дорожного движения? Почему?</a:t>
            </a:r>
          </a:p>
          <a:p>
            <a:r>
              <a:rPr lang="ru-RU" sz="2800" dirty="0" smtClean="0"/>
              <a:t>4.  С какого возраста разрешено передвигаться на велосипеде по дорогам общего пользования?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FF0000"/>
          </a:solidFill>
        </p:spPr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mult4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123728" y="0"/>
            <a:ext cx="4608512" cy="4437064"/>
          </a:xfrm>
          <a:solidFill>
            <a:srgbClr val="FFFF00"/>
          </a:solidFill>
        </p:spPr>
      </p:pic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0" y="4437112"/>
            <a:ext cx="9144000" cy="2420888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i="1" dirty="0" smtClean="0"/>
              <a:t>Знай и соблюдай </a:t>
            </a:r>
          </a:p>
          <a:p>
            <a:pPr algn="ctr">
              <a:buNone/>
            </a:pPr>
            <a:r>
              <a:rPr lang="ru-RU" sz="4000" i="1" dirty="0" smtClean="0"/>
              <a:t>правила дорожного движения!</a:t>
            </a:r>
            <a:endParaRPr lang="ru-RU" sz="4000" i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</a:t>
            </a:r>
            <a:r>
              <a:rPr lang="ru-RU" sz="3200" dirty="0" smtClean="0"/>
              <a:t>Презентацию подготовила </a:t>
            </a:r>
          </a:p>
          <a:p>
            <a:pPr algn="ctr">
              <a:buNone/>
            </a:pPr>
            <a:r>
              <a:rPr lang="ru-RU" sz="3200" dirty="0" smtClean="0"/>
              <a:t>старшая вожатая МКОУ СОШ с. Н. </a:t>
            </a:r>
            <a:r>
              <a:rPr lang="ru-RU" sz="3200" dirty="0" err="1" smtClean="0"/>
              <a:t>Смаиль</a:t>
            </a:r>
            <a:r>
              <a:rPr lang="ru-RU" sz="3200" dirty="0" smtClean="0"/>
              <a:t> </a:t>
            </a:r>
            <a:r>
              <a:rPr lang="ru-RU" sz="3200" dirty="0" err="1" smtClean="0"/>
              <a:t>Малмыжского</a:t>
            </a:r>
            <a:r>
              <a:rPr lang="ru-RU" sz="3200" dirty="0" smtClean="0"/>
              <a:t> района </a:t>
            </a:r>
          </a:p>
          <a:p>
            <a:pPr algn="ctr">
              <a:buNone/>
            </a:pPr>
            <a:r>
              <a:rPr lang="ru-RU" sz="3200" dirty="0" smtClean="0"/>
              <a:t>Кировской области </a:t>
            </a:r>
          </a:p>
          <a:p>
            <a:pPr algn="ctr">
              <a:buNone/>
            </a:pPr>
            <a:r>
              <a:rPr lang="ru-RU" sz="3200" dirty="0" err="1" smtClean="0"/>
              <a:t>Кадирова</a:t>
            </a:r>
            <a:r>
              <a:rPr lang="ru-RU" sz="3200" dirty="0" smtClean="0"/>
              <a:t> </a:t>
            </a:r>
            <a:r>
              <a:rPr lang="ru-RU" sz="3200" dirty="0" err="1" smtClean="0"/>
              <a:t>Гульназ</a:t>
            </a:r>
            <a:r>
              <a:rPr lang="ru-RU" sz="3200" dirty="0" smtClean="0"/>
              <a:t> </a:t>
            </a:r>
            <a:r>
              <a:rPr lang="ru-RU" sz="3200" dirty="0" err="1" smtClean="0"/>
              <a:t>Султановна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13D8F3"/>
                </a:solidFill>
              </a:rPr>
              <a:t>Бульвар дорожных знаков</a:t>
            </a:r>
            <a:endParaRPr lang="ru-RU" sz="5400" dirty="0">
              <a:solidFill>
                <a:srgbClr val="13D8F3"/>
              </a:solidFill>
            </a:endParaRPr>
          </a:p>
        </p:txBody>
      </p:sp>
      <p:pic>
        <p:nvPicPr>
          <p:cNvPr id="4" name="Содержимое 3" descr="pdd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72262" y="1447800"/>
            <a:ext cx="4053127" cy="5077544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 </a:t>
            </a:r>
            <a:endParaRPr lang="ru-RU" sz="4400" dirty="0"/>
          </a:p>
        </p:txBody>
      </p:sp>
      <p:pic>
        <p:nvPicPr>
          <p:cNvPr id="6" name="Содержимое 5" descr="159503_w640_h640_412.gif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971600" y="1628800"/>
            <a:ext cx="2880320" cy="2880320"/>
          </a:xfrm>
        </p:spPr>
      </p:pic>
      <p:pic>
        <p:nvPicPr>
          <p:cNvPr id="7" name="Содержимое 6" descr="дети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0" y="620688"/>
            <a:ext cx="3749675" cy="2799757"/>
          </a:xfrm>
        </p:spPr>
      </p:pic>
      <p:pic>
        <p:nvPicPr>
          <p:cNvPr id="8" name="Рисунок 7" descr="1248172874_zjm8gf6rwy4ex7n0qui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220072" y="3861048"/>
            <a:ext cx="2520280" cy="2550891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13D8F3"/>
                </a:solidFill>
              </a:rPr>
              <a:t>Историческая площадь</a:t>
            </a:r>
            <a:endParaRPr lang="ru-RU" sz="6000" dirty="0">
              <a:solidFill>
                <a:srgbClr val="13D8F3"/>
              </a:solidFill>
            </a:endParaRPr>
          </a:p>
        </p:txBody>
      </p:sp>
      <p:pic>
        <p:nvPicPr>
          <p:cNvPr id="4" name="Содержимое 3" descr="загруженное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412776"/>
            <a:ext cx="5976664" cy="5276470"/>
          </a:xfr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s (4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556792"/>
            <a:ext cx="3113197" cy="3957984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499992" y="2348880"/>
            <a:ext cx="4182998" cy="3670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     Первый светофор появился в Англии, в центре Лондона в 1868 году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3947637" cy="2956917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499992" y="2348880"/>
            <a:ext cx="4392488" cy="3670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В 1929 году  в Москве появился первый </a:t>
            </a:r>
            <a:r>
              <a:rPr lang="ru-RU" sz="2800" dirty="0" err="1" smtClean="0"/>
              <a:t>трёхсекционный</a:t>
            </a:r>
            <a:r>
              <a:rPr lang="ru-RU" sz="2800" dirty="0" smtClean="0"/>
              <a:t> светофор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  <a:solidFill>
            <a:srgbClr val="FF000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0" y="2204864"/>
            <a:ext cx="9144000" cy="2232248"/>
          </a:xfrm>
          <a:solidFill>
            <a:srgbClr val="FFFF0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2"/>
          </p:nvPr>
        </p:nvSpPr>
        <p:spPr>
          <a:xfrm>
            <a:off x="0" y="4437112"/>
            <a:ext cx="9144000" cy="2420888"/>
          </a:xfrm>
          <a:solidFill>
            <a:srgbClr val="00B05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Содержимое 3" descr="http://cafel.narod.ru/pic/1_6_1.jpg"/>
          <p:cNvPicPr>
            <a:picLocks noGrp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88640"/>
            <a:ext cx="6696744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13D8F3"/>
                </a:solidFill>
              </a:rPr>
              <a:t>Весёлый перекрёсток</a:t>
            </a:r>
            <a:endParaRPr lang="ru-RU" sz="6000" dirty="0">
              <a:solidFill>
                <a:srgbClr val="13D8F3"/>
              </a:solidFill>
            </a:endParaRPr>
          </a:p>
        </p:txBody>
      </p:sp>
      <p:pic>
        <p:nvPicPr>
          <p:cNvPr id="4" name="Содержимое 3" descr="01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556792"/>
            <a:ext cx="2856656" cy="1872208"/>
          </a:xfrm>
        </p:spPr>
      </p:pic>
      <p:pic>
        <p:nvPicPr>
          <p:cNvPr id="5" name="Рисунок 4" descr="n1t4ephs9q613ycx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75856" y="1628800"/>
            <a:ext cx="2597274" cy="1589532"/>
          </a:xfrm>
          <a:prstGeom prst="rect">
            <a:avLst/>
          </a:prstGeom>
        </p:spPr>
      </p:pic>
      <p:pic>
        <p:nvPicPr>
          <p:cNvPr id="6" name="Рисунок 5" descr="210643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3717032"/>
            <a:ext cx="2675718" cy="1778220"/>
          </a:xfrm>
          <a:prstGeom prst="rect">
            <a:avLst/>
          </a:prstGeom>
        </p:spPr>
      </p:pic>
      <p:pic>
        <p:nvPicPr>
          <p:cNvPr id="7" name="Рисунок 6" descr="poezd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56176" y="1412776"/>
            <a:ext cx="2585864" cy="1939398"/>
          </a:xfrm>
          <a:prstGeom prst="rect">
            <a:avLst/>
          </a:prstGeom>
        </p:spPr>
      </p:pic>
      <p:pic>
        <p:nvPicPr>
          <p:cNvPr id="8" name="Рисунок 7" descr="santiago-13153267261518_w990h70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796136" y="3861048"/>
            <a:ext cx="3097210" cy="2047600"/>
          </a:xfrm>
          <a:prstGeom prst="rect">
            <a:avLst/>
          </a:prstGeom>
        </p:spPr>
      </p:pic>
      <p:pic>
        <p:nvPicPr>
          <p:cNvPr id="9" name="Рисунок 8" descr="c81e7e0b913a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915816" y="4797152"/>
            <a:ext cx="2664296" cy="1773422"/>
          </a:xfrm>
          <a:prstGeom prst="rect">
            <a:avLst/>
          </a:prstGeom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8D392-49BB-49E8-9054-AA21A9953DD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МКОУ СОШ с. Н. Смаиль</a:t>
            </a: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8">
      <a:dk1>
        <a:sysClr val="windowText" lastClr="000000"/>
      </a:dk1>
      <a:lt1>
        <a:srgbClr val="FF6600"/>
      </a:lt1>
      <a:dk2>
        <a:srgbClr val="89C540"/>
      </a:dk2>
      <a:lt2>
        <a:srgbClr val="F0E5B6"/>
      </a:lt2>
      <a:accent1>
        <a:srgbClr val="3B4F18"/>
      </a:accent1>
      <a:accent2>
        <a:srgbClr val="CCC834"/>
      </a:accent2>
      <a:accent3>
        <a:srgbClr val="F49AE1"/>
      </a:accent3>
      <a:accent4>
        <a:srgbClr val="2AC9DE"/>
      </a:accent4>
      <a:accent5>
        <a:srgbClr val="927B74"/>
      </a:accent5>
      <a:accent6>
        <a:srgbClr val="769F11"/>
      </a:accent6>
      <a:hlink>
        <a:srgbClr val="0A6A21"/>
      </a:hlink>
      <a:folHlink>
        <a:srgbClr val="406EA5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289</TotalTime>
  <Words>231</Words>
  <Application>Microsoft Office PowerPoint</Application>
  <PresentationFormat>Экран (4:3)</PresentationFormat>
  <Paragraphs>51</Paragraphs>
  <Slides>15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Ты теперь не только школьник,  ты отличный пешеход </vt:lpstr>
      <vt:lpstr>Бульвар дорожных знаков</vt:lpstr>
      <vt:lpstr> </vt:lpstr>
      <vt:lpstr>Историческая площадь</vt:lpstr>
      <vt:lpstr>Слайд 5</vt:lpstr>
      <vt:lpstr>Слайд 6</vt:lpstr>
      <vt:lpstr>Слайд 7</vt:lpstr>
      <vt:lpstr>Слайд 8</vt:lpstr>
      <vt:lpstr>Весёлый перекрёсток</vt:lpstr>
      <vt:lpstr>Слайд 10</vt:lpstr>
      <vt:lpstr>Переулок любознательных</vt:lpstr>
      <vt:lpstr>Слайд 12</vt:lpstr>
      <vt:lpstr>Викторина </vt:lpstr>
      <vt:lpstr>Слайд 14</vt:lpstr>
      <vt:lpstr>Слайд 15</vt:lpstr>
    </vt:vector>
  </TitlesOfParts>
  <Company>МОУ СОШ с.Н-Смаиль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Владелец</dc:creator>
  <cp:lastModifiedBy>Admin</cp:lastModifiedBy>
  <cp:revision>31</cp:revision>
  <dcterms:created xsi:type="dcterms:W3CDTF">2012-11-06T05:10:35Z</dcterms:created>
  <dcterms:modified xsi:type="dcterms:W3CDTF">2012-11-22T15:03:19Z</dcterms:modified>
</cp:coreProperties>
</file>