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17C6762-F31C-4777-9A69-58DA66ADB786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4143380"/>
            <a:ext cx="7053282" cy="1724020"/>
          </a:xfrm>
        </p:spPr>
        <p:txBody>
          <a:bodyPr>
            <a:normAutofit fontScale="90000"/>
          </a:bodyPr>
          <a:lstStyle/>
          <a:p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Звездный час</a:t>
            </a:r>
            <a:endParaRPr lang="ru-RU" sz="9600" i="1" dirty="0">
              <a:solidFill>
                <a:schemeClr val="accent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571472" y="500042"/>
            <a:ext cx="785818" cy="64294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1714480" y="285728"/>
            <a:ext cx="785818" cy="7858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1142976" y="1071546"/>
            <a:ext cx="857256" cy="92869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2357422" y="0"/>
            <a:ext cx="4214842" cy="3571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каком слове буква, обозначающая ударный гласный, выделена верно?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094806"/>
          </a:xfrm>
        </p:spPr>
        <p:txBody>
          <a:bodyPr>
            <a:normAutofit lnSpcReduction="10000"/>
          </a:bodyPr>
          <a:lstStyle/>
          <a:p>
            <a:pPr marL="1280160" indent="-1143000">
              <a:buAutoNum type="arabicParenR"/>
            </a:pPr>
            <a:r>
              <a:rPr lang="ru-RU" sz="6000" dirty="0" err="1" smtClean="0"/>
              <a:t>Позв</a:t>
            </a:r>
            <a:r>
              <a:rPr lang="ru-RU" sz="6000" b="1" dirty="0" err="1" smtClean="0"/>
              <a:t>О</a:t>
            </a:r>
            <a:r>
              <a:rPr lang="ru-RU" sz="6000" dirty="0" err="1" smtClean="0"/>
              <a:t>нишь</a:t>
            </a:r>
            <a:r>
              <a:rPr lang="ru-RU" sz="6000" dirty="0" smtClean="0"/>
              <a:t>  </a:t>
            </a:r>
          </a:p>
          <a:p>
            <a:pPr marL="1280160" indent="-1143000">
              <a:buAutoNum type="arabicParenR"/>
            </a:pPr>
            <a:r>
              <a:rPr lang="ru-RU" sz="6000" dirty="0" err="1" smtClean="0"/>
              <a:t>Свёкл</a:t>
            </a:r>
            <a:r>
              <a:rPr lang="ru-RU" sz="6000" b="1" dirty="0" err="1" smtClean="0"/>
              <a:t>А</a:t>
            </a:r>
            <a:r>
              <a:rPr lang="ru-RU" sz="6000" dirty="0" smtClean="0"/>
              <a:t> </a:t>
            </a:r>
          </a:p>
          <a:p>
            <a:pPr marL="1280160" indent="-1143000">
              <a:buAutoNum type="arabicParenR"/>
            </a:pPr>
            <a:r>
              <a:rPr lang="ru-RU" sz="6000" dirty="0" err="1" smtClean="0"/>
              <a:t>щ</a:t>
            </a:r>
            <a:r>
              <a:rPr lang="ru-RU" sz="6000" b="1" dirty="0" err="1" smtClean="0"/>
              <a:t>А</a:t>
            </a:r>
            <a:r>
              <a:rPr lang="ru-RU" sz="6000" dirty="0" err="1" smtClean="0"/>
              <a:t>вель</a:t>
            </a:r>
            <a:r>
              <a:rPr lang="ru-RU" sz="6000" dirty="0" smtClean="0"/>
              <a:t>  </a:t>
            </a:r>
          </a:p>
          <a:p>
            <a:pPr marL="1280160" indent="-1143000">
              <a:buAutoNum type="arabicParenR"/>
            </a:pPr>
            <a:r>
              <a:rPr lang="ru-RU" sz="6000" b="1" dirty="0" smtClean="0"/>
              <a:t>А</a:t>
            </a:r>
            <a:r>
              <a:rPr lang="ru-RU" sz="6000" dirty="0" smtClean="0"/>
              <a:t>гент </a:t>
            </a:r>
            <a:endParaRPr lang="ru-RU" sz="6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sz="1200" dirty="0" smtClean="0"/>
          </a:p>
          <a:p>
            <a:pPr algn="ctr">
              <a:buNone/>
            </a:pPr>
            <a:r>
              <a:rPr lang="ru-RU" sz="20000" dirty="0" smtClean="0"/>
              <a:t>2 тур</a:t>
            </a:r>
          </a:p>
          <a:p>
            <a:pPr algn="ctr">
              <a:buNone/>
            </a:pPr>
            <a:r>
              <a:rPr lang="ru-RU" sz="6200" dirty="0" smtClean="0"/>
              <a:t>Кто составит </a:t>
            </a:r>
            <a:endParaRPr lang="ru-RU" sz="6200" dirty="0" smtClean="0"/>
          </a:p>
          <a:p>
            <a:pPr algn="ctr">
              <a:buNone/>
            </a:pPr>
            <a:r>
              <a:rPr lang="ru-RU" sz="6200" dirty="0" smtClean="0"/>
              <a:t>длинное слово</a:t>
            </a:r>
            <a:endParaRPr lang="ru-RU" sz="6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91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11000" dirty="0" smtClean="0"/>
              <a:t>АРУДСИЛТО</a:t>
            </a:r>
            <a:r>
              <a:rPr lang="ru-RU" sz="12000" dirty="0" smtClean="0"/>
              <a:t> </a:t>
            </a:r>
            <a:r>
              <a:rPr lang="ru-RU" sz="9600" dirty="0" smtClean="0"/>
              <a:t>+ </a:t>
            </a:r>
            <a:r>
              <a:rPr lang="ru-RU" sz="5200" dirty="0" smtClean="0"/>
              <a:t>ВАША ЗВЕЗДА</a:t>
            </a:r>
            <a:endParaRPr lang="ru-RU" sz="5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sz="20000" dirty="0" smtClean="0"/>
              <a:t>3 тур</a:t>
            </a:r>
            <a:endParaRPr lang="ru-RU" sz="20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Это сказки А.С. Пушкина?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80110" indent="-742950">
              <a:buAutoNum type="arabicParenR"/>
            </a:pPr>
            <a:r>
              <a:rPr lang="ru-RU" sz="4400" dirty="0" smtClean="0"/>
              <a:t>Сказка </a:t>
            </a:r>
            <a:r>
              <a:rPr lang="ru-RU" sz="4400" dirty="0" smtClean="0"/>
              <a:t>о попе и его работнике </a:t>
            </a:r>
            <a:r>
              <a:rPr lang="ru-RU" sz="4400" dirty="0" err="1" smtClean="0"/>
              <a:t>Балде</a:t>
            </a:r>
            <a:r>
              <a:rPr lang="ru-RU" sz="4400" dirty="0" smtClean="0"/>
              <a:t>  </a:t>
            </a:r>
            <a:endParaRPr lang="ru-RU" sz="4400" dirty="0" smtClean="0"/>
          </a:p>
          <a:p>
            <a:pPr marL="880110" indent="-742950">
              <a:buAutoNum type="arabicParenR"/>
            </a:pPr>
            <a:r>
              <a:rPr lang="ru-RU" sz="4000" dirty="0" smtClean="0"/>
              <a:t>Сказка </a:t>
            </a:r>
            <a:r>
              <a:rPr lang="ru-RU" sz="4000" dirty="0" smtClean="0"/>
              <a:t>о царевне  и семи богатырях  </a:t>
            </a:r>
          </a:p>
          <a:p>
            <a:pPr marL="880110" indent="-742950">
              <a:buAutoNum type="arabicParenR"/>
            </a:pPr>
            <a:r>
              <a:rPr lang="ru-RU" sz="4400" dirty="0" smtClean="0"/>
              <a:t>Белоснежка  </a:t>
            </a:r>
          </a:p>
          <a:p>
            <a:pPr marL="880110" indent="-742950">
              <a:buAutoNum type="arabicParenR"/>
            </a:pPr>
            <a:r>
              <a:rPr lang="ru-RU" sz="4400" dirty="0" smtClean="0"/>
              <a:t>Сказка </a:t>
            </a:r>
            <a:r>
              <a:rPr lang="ru-RU" sz="4400" dirty="0" smtClean="0"/>
              <a:t>о рыбаке и рыбке</a:t>
            </a:r>
            <a:endParaRPr lang="ru-RU" sz="4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лишнее?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sz="6600" dirty="0" smtClean="0"/>
              <a:t>1) стихотворение  </a:t>
            </a:r>
          </a:p>
          <a:p>
            <a:pPr lvl="0">
              <a:buNone/>
            </a:pPr>
            <a:r>
              <a:rPr lang="ru-RU" sz="6600" dirty="0" smtClean="0"/>
              <a:t>2</a:t>
            </a:r>
            <a:r>
              <a:rPr lang="ru-RU" sz="6600" dirty="0" smtClean="0"/>
              <a:t>) песня  </a:t>
            </a:r>
            <a:endParaRPr lang="ru-RU" sz="6600" dirty="0" smtClean="0"/>
          </a:p>
          <a:p>
            <a:pPr lvl="0">
              <a:buNone/>
            </a:pPr>
            <a:r>
              <a:rPr lang="ru-RU" sz="6600" dirty="0" smtClean="0"/>
              <a:t>3</a:t>
            </a:r>
            <a:r>
              <a:rPr lang="ru-RU" sz="6600" dirty="0" smtClean="0"/>
              <a:t>) рассказ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Это эпитет, гипербола, олицетворение?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AutoNum type="arabicParenR"/>
            </a:pPr>
            <a:r>
              <a:rPr lang="ru-RU" sz="6000" dirty="0" smtClean="0"/>
              <a:t>я </a:t>
            </a:r>
            <a:r>
              <a:rPr lang="ru-RU" sz="6000" dirty="0" smtClean="0"/>
              <a:t>говорил тысячу раз </a:t>
            </a:r>
            <a:endParaRPr lang="ru-RU" sz="6000" dirty="0" smtClean="0"/>
          </a:p>
          <a:p>
            <a:pPr marL="651510" indent="-514350">
              <a:buAutoNum type="arabicParenR"/>
            </a:pPr>
            <a:r>
              <a:rPr lang="ru-RU" sz="6000" dirty="0" smtClean="0"/>
              <a:t>добрый </a:t>
            </a:r>
            <a:r>
              <a:rPr lang="ru-RU" sz="6000" dirty="0" smtClean="0"/>
              <a:t>молодец </a:t>
            </a:r>
            <a:endParaRPr lang="ru-RU" sz="6000" dirty="0" smtClean="0"/>
          </a:p>
          <a:p>
            <a:pPr marL="651510" indent="-514350">
              <a:buAutoNum type="arabicParenR"/>
            </a:pPr>
            <a:r>
              <a:rPr lang="ru-RU" sz="6000" dirty="0" smtClean="0"/>
              <a:t>трава </a:t>
            </a:r>
            <a:r>
              <a:rPr lang="ru-RU" sz="6000" dirty="0" smtClean="0"/>
              <a:t>спит</a:t>
            </a:r>
            <a:endParaRPr lang="ru-RU" sz="6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Правильна ли следующая последовательность?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AutoNum type="arabicParenR"/>
            </a:pPr>
            <a:r>
              <a:rPr lang="ru-RU" sz="6000" dirty="0" smtClean="0"/>
              <a:t>Буква</a:t>
            </a:r>
          </a:p>
          <a:p>
            <a:pPr marL="651510" indent="-514350">
              <a:buAutoNum type="arabicParenR"/>
            </a:pPr>
            <a:r>
              <a:rPr lang="ru-RU" sz="6000" dirty="0" smtClean="0"/>
              <a:t>слово </a:t>
            </a:r>
          </a:p>
          <a:p>
            <a:pPr marL="651510" indent="-514350">
              <a:buAutoNum type="arabicParenR"/>
            </a:pPr>
            <a:r>
              <a:rPr lang="ru-RU" sz="6000" dirty="0" smtClean="0"/>
              <a:t>предложение </a:t>
            </a:r>
          </a:p>
          <a:p>
            <a:pPr marL="651510" indent="-514350">
              <a:buAutoNum type="arabicParenR"/>
            </a:pPr>
            <a:r>
              <a:rPr lang="ru-RU" sz="6000" dirty="0" smtClean="0"/>
              <a:t>словосочетание </a:t>
            </a:r>
            <a:endParaRPr lang="ru-RU" sz="6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71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Произведения и авторы соотнесены правильно?:  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 smtClean="0"/>
              <a:t>Ашик-Кериб</a:t>
            </a:r>
            <a:r>
              <a:rPr lang="ru-RU" dirty="0" smtClean="0"/>
              <a:t>»; «Квартет»;  «</a:t>
            </a:r>
            <a:r>
              <a:rPr lang="ru-RU" dirty="0" err="1" smtClean="0"/>
              <a:t>Васюткино</a:t>
            </a:r>
            <a:r>
              <a:rPr lang="ru-RU" dirty="0" smtClean="0"/>
              <a:t> озеро»; «Приключения Тома </a:t>
            </a:r>
            <a:r>
              <a:rPr lang="ru-RU" dirty="0" err="1" smtClean="0"/>
              <a:t>Сойера</a:t>
            </a:r>
            <a:r>
              <a:rPr lang="ru-RU" dirty="0" smtClean="0"/>
              <a:t>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8036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marL="880110" indent="-742950">
              <a:buAutoNum type="arabicParenR"/>
            </a:pPr>
            <a:r>
              <a:rPr lang="ru-RU" sz="4000" dirty="0" smtClean="0"/>
              <a:t>Ю</a:t>
            </a:r>
            <a:r>
              <a:rPr lang="ru-RU" sz="4000" dirty="0" smtClean="0"/>
              <a:t>. М. Лермонтов    2) М.Твен </a:t>
            </a:r>
          </a:p>
          <a:p>
            <a:pPr marL="880110" indent="-742950"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3</a:t>
            </a:r>
            <a:r>
              <a:rPr lang="ru-RU" sz="4000" dirty="0" smtClean="0"/>
              <a:t>) И. А. Крылов </a:t>
            </a:r>
            <a:r>
              <a:rPr lang="ru-RU" sz="4000" dirty="0" smtClean="0"/>
              <a:t> </a:t>
            </a:r>
            <a:r>
              <a:rPr lang="ru-RU" sz="4000" dirty="0" smtClean="0"/>
              <a:t>4) </a:t>
            </a:r>
            <a:r>
              <a:rPr lang="ru-RU" sz="4000" dirty="0" smtClean="0"/>
              <a:t>В.П</a:t>
            </a:r>
            <a:r>
              <a:rPr lang="ru-RU" sz="4000" dirty="0" smtClean="0"/>
              <a:t>. Астафьев </a:t>
            </a:r>
            <a:endParaRPr lang="ru-RU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/>
              <a:t>4 тур – </a:t>
            </a:r>
            <a:endParaRPr lang="ru-RU" sz="9600" dirty="0" smtClean="0"/>
          </a:p>
          <a:p>
            <a:pPr algn="ctr">
              <a:buNone/>
            </a:pPr>
            <a:r>
              <a:rPr lang="ru-RU" sz="9600" dirty="0" smtClean="0"/>
              <a:t>ФИНАЛ</a:t>
            </a:r>
            <a:endParaRPr lang="ru-RU" sz="9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0000" dirty="0" smtClean="0"/>
              <a:t>1 тур </a:t>
            </a:r>
            <a:endParaRPr lang="ru-RU" sz="20000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1214414" y="857232"/>
            <a:ext cx="857256" cy="7858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2571736" y="5214950"/>
            <a:ext cx="1000132" cy="7858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286644" y="1643050"/>
            <a:ext cx="1285884" cy="128588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7600" dirty="0" smtClean="0"/>
          </a:p>
          <a:p>
            <a:pPr algn="ctr">
              <a:buNone/>
            </a:pPr>
            <a:r>
              <a:rPr lang="ru-RU" sz="7600" dirty="0" smtClean="0"/>
              <a:t>«</a:t>
            </a:r>
            <a:r>
              <a:rPr lang="ru-RU" sz="7600" dirty="0" smtClean="0"/>
              <a:t>ВОЛШЕБСТВО» </a:t>
            </a:r>
            <a:endParaRPr lang="ru-RU" sz="7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/>
              <a:t>ВСЕГО</a:t>
            </a:r>
          </a:p>
          <a:p>
            <a:pPr algn="ctr">
              <a:buNone/>
            </a:pPr>
            <a:r>
              <a:rPr lang="ru-RU" sz="9600" dirty="0" smtClean="0"/>
              <a:t>ДОБРОГО</a:t>
            </a:r>
            <a:endParaRPr lang="ru-RU" sz="9600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0" y="785794"/>
            <a:ext cx="2500330" cy="192880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6715108" y="357166"/>
            <a:ext cx="2428892" cy="164305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5357818" y="5500702"/>
            <a:ext cx="1714512" cy="7143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Мягкий знак пишется в словах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80160" indent="-684000">
              <a:buAutoNum type="arabicParenR"/>
            </a:pPr>
            <a:r>
              <a:rPr lang="ru-RU" sz="6000" dirty="0" err="1" smtClean="0"/>
              <a:t>изящ</a:t>
            </a:r>
            <a:r>
              <a:rPr lang="ru-RU" sz="6000" dirty="0" smtClean="0"/>
              <a:t>..</a:t>
            </a:r>
            <a:r>
              <a:rPr lang="ru-RU" sz="6000" dirty="0" err="1" smtClean="0"/>
              <a:t>ный</a:t>
            </a:r>
            <a:r>
              <a:rPr lang="ru-RU" sz="6000" dirty="0" smtClean="0"/>
              <a:t>; </a:t>
            </a:r>
            <a:r>
              <a:rPr lang="ru-RU" sz="6000" dirty="0" smtClean="0"/>
              <a:t>2)кон</a:t>
            </a:r>
            <a:r>
              <a:rPr lang="ru-RU" sz="6000" dirty="0" smtClean="0"/>
              <a:t>..</a:t>
            </a:r>
            <a:r>
              <a:rPr lang="ru-RU" sz="6000" dirty="0" err="1" smtClean="0"/>
              <a:t>ки</a:t>
            </a:r>
            <a:endParaRPr lang="ru-RU" sz="6000" dirty="0" smtClean="0"/>
          </a:p>
          <a:p>
            <a:pPr marL="1280160" indent="-1143000">
              <a:buNone/>
            </a:pPr>
            <a:endParaRPr lang="ru-RU" sz="6000" dirty="0" smtClean="0"/>
          </a:p>
          <a:p>
            <a:pPr marL="1280160" indent="-1143000">
              <a:buNone/>
            </a:pPr>
            <a:r>
              <a:rPr lang="ru-RU" sz="6000" dirty="0" smtClean="0"/>
              <a:t> </a:t>
            </a:r>
            <a:r>
              <a:rPr lang="ru-RU" sz="6000" dirty="0" smtClean="0"/>
              <a:t>3) палач.. </a:t>
            </a:r>
            <a:r>
              <a:rPr lang="ru-RU" sz="6000" dirty="0" smtClean="0"/>
              <a:t>  </a:t>
            </a:r>
            <a:r>
              <a:rPr lang="ru-RU" sz="6000" dirty="0" smtClean="0"/>
              <a:t>4) брат..я</a:t>
            </a:r>
            <a:endParaRPr lang="ru-RU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Какой из перечисленных жанров не является фольклорным?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   1</a:t>
            </a:r>
            <a:r>
              <a:rPr lang="ru-RU" sz="5400" dirty="0" smtClean="0"/>
              <a:t>) Басня   </a:t>
            </a:r>
            <a:r>
              <a:rPr lang="ru-RU" sz="5400" dirty="0" smtClean="0"/>
              <a:t>    2</a:t>
            </a:r>
            <a:r>
              <a:rPr lang="ru-RU" sz="5400" dirty="0" smtClean="0"/>
              <a:t>) Загадка </a:t>
            </a:r>
            <a:endParaRPr lang="ru-RU" sz="5400" dirty="0" smtClean="0"/>
          </a:p>
          <a:p>
            <a:pPr>
              <a:buNone/>
            </a:pPr>
            <a:endParaRPr lang="ru-RU" sz="5400" dirty="0" smtClean="0"/>
          </a:p>
          <a:p>
            <a:pPr>
              <a:buNone/>
            </a:pPr>
            <a:r>
              <a:rPr lang="ru-RU" sz="5400" dirty="0" smtClean="0"/>
              <a:t>  3</a:t>
            </a:r>
            <a:r>
              <a:rPr lang="ru-RU" sz="5400" dirty="0" smtClean="0"/>
              <a:t>) Прибаутка  </a:t>
            </a:r>
            <a:r>
              <a:rPr lang="ru-RU" sz="5400" dirty="0" smtClean="0"/>
              <a:t>  4</a:t>
            </a:r>
            <a:r>
              <a:rPr lang="ru-RU" sz="5400" dirty="0" smtClean="0"/>
              <a:t>)  Сказка </a:t>
            </a:r>
            <a:endParaRPr lang="ru-RU" sz="5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Слово «золотая» употреблено в переносном значении в словосочетаниях: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51996"/>
          </a:xfrm>
        </p:spPr>
        <p:txBody>
          <a:bodyPr>
            <a:normAutofit/>
          </a:bodyPr>
          <a:lstStyle/>
          <a:p>
            <a:pPr marL="651510" indent="-514350">
              <a:buAutoNum type="arabicParenR"/>
            </a:pPr>
            <a:r>
              <a:rPr lang="ru-RU" sz="6600" dirty="0" smtClean="0"/>
              <a:t> золотая </a:t>
            </a:r>
            <a:r>
              <a:rPr lang="ru-RU" sz="6600" dirty="0" smtClean="0"/>
              <a:t>монета; </a:t>
            </a:r>
            <a:endParaRPr lang="ru-RU" sz="6600" dirty="0" smtClean="0"/>
          </a:p>
          <a:p>
            <a:pPr marL="651510" indent="-514350">
              <a:buAutoNum type="arabicParenR"/>
            </a:pPr>
            <a:r>
              <a:rPr lang="ru-RU" sz="6600" dirty="0" smtClean="0"/>
              <a:t> золотая </a:t>
            </a:r>
            <a:r>
              <a:rPr lang="ru-RU" sz="6600" dirty="0" smtClean="0"/>
              <a:t>осень; </a:t>
            </a:r>
            <a:endParaRPr lang="ru-RU" sz="6600" dirty="0" smtClean="0"/>
          </a:p>
          <a:p>
            <a:pPr marL="651510" indent="-514350">
              <a:buAutoNum type="arabicParenR"/>
            </a:pPr>
            <a:r>
              <a:rPr lang="ru-RU" sz="6600" dirty="0" smtClean="0"/>
              <a:t>золотая </a:t>
            </a:r>
            <a:r>
              <a:rPr lang="ru-RU" sz="6600" dirty="0" smtClean="0"/>
              <a:t>молодёжь</a:t>
            </a:r>
            <a:endParaRPr lang="ru-RU" sz="6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Персонаж басни «Свинья под Дубом», который попытался остановить Свинью, подрывшую корни Дуба: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51930"/>
          </a:xfrm>
        </p:spPr>
        <p:txBody>
          <a:bodyPr>
            <a:normAutofit/>
          </a:bodyPr>
          <a:lstStyle/>
          <a:p>
            <a:pPr marL="1280160" indent="-1143000">
              <a:buAutoNum type="arabicParenR"/>
            </a:pPr>
            <a:r>
              <a:rPr lang="ru-RU" sz="6000" dirty="0" smtClean="0"/>
              <a:t>Коршун</a:t>
            </a:r>
            <a:r>
              <a:rPr lang="ru-RU" sz="6000" dirty="0" smtClean="0"/>
              <a:t>;    2) Орёл; </a:t>
            </a:r>
            <a:endParaRPr lang="ru-RU" sz="6000" dirty="0" smtClean="0"/>
          </a:p>
          <a:p>
            <a:pPr marL="1280160" indent="-1143000">
              <a:buNone/>
            </a:pPr>
            <a:r>
              <a:rPr lang="ru-RU" sz="6000" dirty="0" smtClean="0"/>
              <a:t> </a:t>
            </a:r>
          </a:p>
          <a:p>
            <a:pPr marL="1280160" indent="-1143000">
              <a:buNone/>
            </a:pPr>
            <a:r>
              <a:rPr lang="ru-RU" sz="6000" dirty="0" smtClean="0"/>
              <a:t> 3</a:t>
            </a:r>
            <a:r>
              <a:rPr lang="ru-RU" sz="6000" dirty="0" smtClean="0"/>
              <a:t>) Ворон;   4) Сорока </a:t>
            </a:r>
            <a:endParaRPr lang="ru-RU" sz="6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Поэт, учившийся в Царскосельском лицее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80160" indent="-1143000">
              <a:buAutoNum type="arabicParenR"/>
            </a:pPr>
            <a:r>
              <a:rPr lang="ru-RU" sz="6600" dirty="0" smtClean="0"/>
              <a:t>А.С</a:t>
            </a:r>
            <a:r>
              <a:rPr lang="ru-RU" sz="6600" dirty="0" smtClean="0"/>
              <a:t>. Пушкин      </a:t>
            </a:r>
            <a:endParaRPr lang="ru-RU" sz="6600" dirty="0" smtClean="0"/>
          </a:p>
          <a:p>
            <a:pPr marL="1280160" indent="-1143000">
              <a:buAutoNum type="arabicParenR"/>
            </a:pPr>
            <a:r>
              <a:rPr lang="ru-RU" sz="6600" dirty="0" smtClean="0"/>
              <a:t>М.Ю</a:t>
            </a:r>
            <a:r>
              <a:rPr lang="ru-RU" sz="6600" dirty="0" smtClean="0"/>
              <a:t>. Лермонтов    </a:t>
            </a:r>
            <a:endParaRPr lang="ru-RU" sz="6600" dirty="0" smtClean="0"/>
          </a:p>
          <a:p>
            <a:pPr marL="1280160" indent="-1143000">
              <a:buAutoNum type="arabicParenR"/>
            </a:pPr>
            <a:r>
              <a:rPr lang="ru-RU" sz="6600" dirty="0" smtClean="0"/>
              <a:t>М.В</a:t>
            </a:r>
            <a:r>
              <a:rPr lang="ru-RU" sz="6600" dirty="0" smtClean="0"/>
              <a:t>. Ломоносов </a:t>
            </a:r>
            <a:endParaRPr lang="ru-RU" sz="6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Какое слово выкладывал Кай, из сказки "Снежная Королева"?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23434"/>
          </a:xfrm>
        </p:spPr>
        <p:txBody>
          <a:bodyPr>
            <a:normAutofit/>
          </a:bodyPr>
          <a:lstStyle/>
          <a:p>
            <a:pPr marL="1280160" indent="-1143000">
              <a:buAutoNum type="arabicParenR"/>
            </a:pPr>
            <a:r>
              <a:rPr lang="ru-RU" sz="6000" dirty="0" smtClean="0"/>
              <a:t>Снежность   </a:t>
            </a:r>
          </a:p>
          <a:p>
            <a:pPr marL="1280160" indent="-1143000">
              <a:buAutoNum type="arabicParenR"/>
            </a:pPr>
            <a:r>
              <a:rPr lang="ru-RU" sz="6000" dirty="0" smtClean="0"/>
              <a:t>Бессмертие  </a:t>
            </a:r>
          </a:p>
          <a:p>
            <a:pPr marL="1280160" indent="-1143000">
              <a:buAutoNum type="arabicParenR"/>
            </a:pPr>
            <a:r>
              <a:rPr lang="ru-RU" sz="6000" dirty="0" smtClean="0"/>
              <a:t>Свобода    </a:t>
            </a:r>
          </a:p>
          <a:p>
            <a:pPr marL="1280160" indent="-1143000">
              <a:buAutoNum type="arabicParenR"/>
            </a:pPr>
            <a:r>
              <a:rPr lang="ru-RU" sz="6000" dirty="0" smtClean="0"/>
              <a:t>Вечность </a:t>
            </a:r>
            <a:endParaRPr lang="ru-RU" sz="6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каком слове звуков больше, чем </a:t>
            </a:r>
            <a:r>
              <a:rPr lang="ru-RU" dirty="0" smtClean="0"/>
              <a:t>букв</a:t>
            </a:r>
            <a:r>
              <a:rPr lang="ru-RU" dirty="0" smtClean="0"/>
              <a:t>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37682"/>
          </a:xfrm>
        </p:spPr>
        <p:txBody>
          <a:bodyPr>
            <a:normAutofit/>
          </a:bodyPr>
          <a:lstStyle/>
          <a:p>
            <a:pPr marL="1280160" indent="-1143000">
              <a:buAutoNum type="arabicParenR"/>
            </a:pPr>
            <a:r>
              <a:rPr lang="ru-RU" sz="6600" dirty="0" smtClean="0"/>
              <a:t>радость  </a:t>
            </a:r>
          </a:p>
          <a:p>
            <a:pPr marL="1280160" indent="-1143000">
              <a:buAutoNum type="arabicParenR"/>
            </a:pPr>
            <a:r>
              <a:rPr lang="ru-RU" sz="6600" dirty="0" smtClean="0"/>
              <a:t>съездить </a:t>
            </a:r>
          </a:p>
          <a:p>
            <a:pPr marL="1280160" indent="-1143000">
              <a:buAutoNum type="arabicParenR"/>
            </a:pPr>
            <a:r>
              <a:rPr lang="ru-RU" sz="6600" dirty="0" smtClean="0"/>
              <a:t> </a:t>
            </a:r>
            <a:r>
              <a:rPr lang="ru-RU" sz="6600" dirty="0" smtClean="0"/>
              <a:t>ярмарка </a:t>
            </a:r>
            <a:endParaRPr lang="ru-RU" sz="6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385</TotalTime>
  <Words>266</Words>
  <Application>Microsoft Office PowerPoint</Application>
  <PresentationFormat>Экран (4:3)</PresentationFormat>
  <Paragraphs>74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         Звездный час</vt:lpstr>
      <vt:lpstr>Слайд 2</vt:lpstr>
      <vt:lpstr>Мягкий знак пишется в словах</vt:lpstr>
      <vt:lpstr>Какой из перечисленных жанров не является фольклорным? </vt:lpstr>
      <vt:lpstr>Слово «золотая» употреблено в переносном значении в словосочетаниях:  </vt:lpstr>
      <vt:lpstr>Персонаж басни «Свинья под Дубом», который попытался остановить Свинью, подрывшую корни Дуба: </vt:lpstr>
      <vt:lpstr>Поэт, учившийся в Царскосельском лицее</vt:lpstr>
      <vt:lpstr>Какое слово выкладывал Кай, из сказки "Снежная Королева"? </vt:lpstr>
      <vt:lpstr>В каком слове звуков больше, чем букв? </vt:lpstr>
      <vt:lpstr>В каком слове буква, обозначающая ударный гласный, выделена верно?</vt:lpstr>
      <vt:lpstr>Слайд 11</vt:lpstr>
      <vt:lpstr>Слайд 12</vt:lpstr>
      <vt:lpstr>Слайд 13</vt:lpstr>
      <vt:lpstr>Это сказки А.С. Пушкина?</vt:lpstr>
      <vt:lpstr>Найди лишнее? </vt:lpstr>
      <vt:lpstr>Это эпитет, гипербола, олицетворение? </vt:lpstr>
      <vt:lpstr>Правильна ли следующая последовательность? </vt:lpstr>
      <vt:lpstr>Произведения и авторы соотнесены правильно?:   «Ашик-Кериб»; «Квартет»;  «Васюткино озеро»; «Приключения Тома Сойера» 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Marsel</dc:creator>
  <cp:lastModifiedBy>Marsel</cp:lastModifiedBy>
  <cp:revision>40</cp:revision>
  <dcterms:created xsi:type="dcterms:W3CDTF">2013-10-07T14:13:26Z</dcterms:created>
  <dcterms:modified xsi:type="dcterms:W3CDTF">2013-10-09T02:10:29Z</dcterms:modified>
</cp:coreProperties>
</file>