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0" r:id="rId2"/>
    <p:sldId id="256" r:id="rId3"/>
    <p:sldId id="259" r:id="rId4"/>
    <p:sldId id="262" r:id="rId5"/>
    <p:sldId id="261" r:id="rId6"/>
    <p:sldId id="258" r:id="rId7"/>
    <p:sldId id="264" r:id="rId8"/>
    <p:sldId id="263" r:id="rId9"/>
    <p:sldId id="265" r:id="rId10"/>
    <p:sldId id="266" r:id="rId11"/>
    <p:sldId id="269" r:id="rId12"/>
    <p:sldId id="267" r:id="rId13"/>
    <p:sldId id="268" r:id="rId14"/>
    <p:sldId id="271" r:id="rId15"/>
    <p:sldId id="273" r:id="rId16"/>
    <p:sldId id="272" r:id="rId17"/>
    <p:sldId id="25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F4F12-7E85-41B6-B8BE-3DBF530A00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E71875-12FA-491C-91FE-CC90623D93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E71875-12FA-491C-91FE-CC90623D9347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A74FD1F0-A897-482E-9BDC-E4D4C249D38A}" type="datetimeFigureOut">
              <a:rPr lang="ru-RU" smtClean="0"/>
              <a:pPr/>
              <a:t>14.01.2013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D8F553D5-4CE1-4F00-BF52-EFF34B43B9D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I:\&#1087;&#1080;&#1095;&#1091;&#1075;&#1080;&#1085;\&#1048;&#1086;&#1089;&#1080;&#1092;_&#1050;&#1086;&#1073;&#1079;&#1086;&#1085;_-_&#1055;&#1086;&#1082;&#1083;&#1086;&#1085;&#1080;&#1084;&#1089;&#1103;_&#1074;&#1077;&#1083;&#1080;&#1082;&#1080;&#1084;_&#1090;&#1077;&#1084;_&#1075;&#1086;&#1076;&#1072;&#1084;_(audiopoisk.com)_(mp3cut.net).mp3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Hp\Desktop\&#1042;&#1083;&#1072;&#1076;&#1080;&#1084;&#1080;&#1088;%20&#1042;&#1099;&#1089;&#1086;&#1094;&#1082;&#1080;&#1081;%20-%20&#1054;&#1085;%20&#1085;&#1077;%20&#1074;&#1077;&#1088;&#1085;&#1091;&#1083;&#1089;&#1103;%20&#1080;&#1079;%20&#1073;&#1086;&#1103;%20(audiopoisk.com).mp3" TargetMode="Externa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1556792"/>
            <a:ext cx="7195752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pPr algn="ctr"/>
            <a:r>
              <a:rPr lang="ru-RU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ГЕРОЙ СОВЕТСКОГО СОЮЗА</a:t>
            </a:r>
          </a:p>
          <a:p>
            <a:pPr algn="ctr"/>
            <a:r>
              <a:rPr lang="ru-RU" sz="4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Пичугин  Евгений  Иванович</a:t>
            </a:r>
            <a:endParaRPr lang="ru-RU" sz="4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p\Desktop\k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221088"/>
            <a:ext cx="7272808" cy="17167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Hp\Desktop\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9" y="782707"/>
            <a:ext cx="6888764" cy="51665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Hp\Desktop\7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5138678" cy="25865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219" name="Picture 3" descr="C:\Users\Hp\Desktop\1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429000"/>
            <a:ext cx="4464496" cy="281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Hp\Desktop\1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268760"/>
            <a:ext cx="6768752" cy="44144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Hp\Desktop\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4991982" cy="34506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267" name="Picture 3" descr="C:\Users\Hp\Desktop\1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718563"/>
            <a:ext cx="3672408" cy="2930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Hp\Desktop\1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98887"/>
            <a:ext cx="7272808" cy="580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Hp\Desktop\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735013"/>
            <a:ext cx="7199313" cy="53863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Hp\Desktop\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628800"/>
            <a:ext cx="6926634" cy="4646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8172400" y="17008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60648"/>
            <a:ext cx="98522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Музей Е.И.Пичугину в школе № 41</a:t>
            </a:r>
          </a:p>
          <a:p>
            <a:pPr algn="ctr"/>
            <a:r>
              <a:rPr lang="ru-RU" sz="36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г.Владимира.</a:t>
            </a:r>
            <a:endParaRPr lang="ru-RU" sz="3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571480"/>
            <a:ext cx="6758006" cy="98903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Мемориальная доска и памятник Пичугину Е.И. в г.Владимире</a:t>
            </a:r>
            <a:endParaRPr lang="ru-R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158" y="2428868"/>
            <a:ext cx="428625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9971" y="1571612"/>
            <a:ext cx="269964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1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764704"/>
            <a:ext cx="831641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Люди! </a:t>
            </a: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Покуда сердца стучаться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-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FFFF00"/>
                </a:solidFill>
              </a:rPr>
              <a:t>                 </a:t>
            </a:r>
            <a:r>
              <a:rPr lang="ru-RU" sz="4400" b="1" i="1" dirty="0" smtClean="0">
                <a:solidFill>
                  <a:srgbClr val="FFFF00"/>
                </a:solidFill>
              </a:rPr>
              <a:t>ПОМНИТЕ </a:t>
            </a:r>
          </a:p>
          <a:p>
            <a:r>
              <a:rPr lang="ru-RU" dirty="0" smtClean="0">
                <a:solidFill>
                  <a:srgbClr val="FFFF00"/>
                </a:solidFill>
              </a:rPr>
              <a:t> </a:t>
            </a:r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Какою ценой завоевано счастье,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-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r>
              <a:rPr lang="en-US" sz="4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ru-RU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b="1" i="1" dirty="0" smtClean="0">
                <a:solidFill>
                  <a:srgbClr val="FFFF00"/>
                </a:solidFill>
              </a:rPr>
              <a:t>                      ПОМНИТЕ!!!</a:t>
            </a:r>
            <a:endParaRPr lang="ru-RU" sz="4400" b="1" i="1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Users\Hp\Desktop\689772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97152"/>
            <a:ext cx="5832648" cy="1558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42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000528" cy="626082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429124" y="285728"/>
            <a:ext cx="436164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ГЕРОЙ СОВЕТСКОГО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СОЮЗА</a:t>
            </a:r>
          </a:p>
          <a:p>
            <a:pPr algn="ctr"/>
            <a:r>
              <a:rPr lang="ru-RU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Пичугин Евгений Иванович</a:t>
            </a:r>
            <a:endParaRPr lang="ru-RU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14876" y="3357562"/>
            <a:ext cx="378969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1922 – 1942 г.г.</a:t>
            </a:r>
            <a:endParaRPr lang="ru-RU" sz="40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Иосиф_Кобзон_-_Поклонимся_великим_тем_годам_(audiopoisk.com)_(mp3cut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58214" y="614364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36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p\Desktop\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980728"/>
            <a:ext cx="6889726" cy="4532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Владимир Высоцкий - Он не вернулся из боя (audiopoisk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630932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15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>
                <p:cTn id="1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б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60748"/>
            <a:ext cx="6192688" cy="46445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Hp\Desktop\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7" y="1052737"/>
            <a:ext cx="6174571" cy="46309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p\Desktop\1-f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7620000" cy="6096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8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Hp\Desktop\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908720"/>
            <a:ext cx="6504723" cy="48785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7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Hp\Desktop\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64522"/>
            <a:ext cx="4392488" cy="5729332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836712"/>
            <a:ext cx="2774607" cy="434226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1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Hp\Desktop\6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6813" y="1052736"/>
            <a:ext cx="7229603" cy="4929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112</TotalTime>
  <Words>58</Words>
  <Application>Microsoft Office PowerPoint</Application>
  <PresentationFormat>Экран (4:3)</PresentationFormat>
  <Paragraphs>17</Paragraphs>
  <Slides>18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Техническая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Мемориальная доска и памятник Пичугину Е.И. в г.Владимире</vt:lpstr>
      <vt:lpstr>Слайд 18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Hp</dc:creator>
  <cp:lastModifiedBy>Hp</cp:lastModifiedBy>
  <cp:revision>14</cp:revision>
  <dcterms:created xsi:type="dcterms:W3CDTF">2013-01-09T17:18:51Z</dcterms:created>
  <dcterms:modified xsi:type="dcterms:W3CDTF">2013-01-14T14:44:42Z</dcterms:modified>
</cp:coreProperties>
</file>