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23796-1659-46E8-BE7F-D5FC546205B1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A20B6-2681-4907-96DD-1BC5977D1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руглая лента лицом вверх 5"/>
          <p:cNvSpPr/>
          <p:nvPr/>
        </p:nvSpPr>
        <p:spPr>
          <a:xfrm>
            <a:off x="1357290" y="500042"/>
            <a:ext cx="6858048" cy="71438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dmin\Мои документы\Downloads\zzzzzz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1643050"/>
            <a:ext cx="819243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«Поговорим </a:t>
            </a:r>
          </a:p>
          <a:p>
            <a:pPr algn="ctr"/>
            <a:r>
              <a:rPr lang="ru-RU" sz="9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профессиях»</a:t>
            </a:r>
            <a:endParaRPr lang="ru-RU" sz="96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МБОУ «Васильевская кадетская школа №1»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Зеленодольского муниципального района РТ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976" y="5934670"/>
            <a:ext cx="3429024" cy="92333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Гришина Марина Анатольевна,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у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читель биологии, классный руководитель 8 «К» класса.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080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Человек- знаковая система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14282" y="1214422"/>
            <a:ext cx="4000528" cy="100013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4500562" y="1214422"/>
            <a:ext cx="4000528" cy="100013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3857628"/>
            <a:ext cx="4000528" cy="100013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714876" y="3857628"/>
            <a:ext cx="4000528" cy="100013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135729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текстами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1285860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циф-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рами, формулами, таблицами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929066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чертежами, картами, схемами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392906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со звуковыми сигналами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3074" name="Picture 2" descr="C:\Documents and Settings\Admin\Мои документы\Downloads\kkkkkk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1928826" cy="15308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5" name="Picture 3" descr="C:\Documents and Settings\Admin\Мои документы\Downloads\vvvvvvvvvv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14554"/>
            <a:ext cx="2857520" cy="15993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6" name="Picture 4" descr="C:\Documents and Settings\Admin\Мои документы\Downloads\dddddddd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929198"/>
            <a:ext cx="1704977" cy="17164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7" name="Picture 5" descr="C:\Documents and Settings\Admin\Мои документы\Downloads\aaaaaaaaa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857760"/>
            <a:ext cx="2957533" cy="16430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/>
        </p:nvSpPr>
        <p:spPr>
          <a:xfrm>
            <a:off x="857224" y="1785926"/>
            <a:ext cx="3143272" cy="1000132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32881" y="571480"/>
            <a:ext cx="48830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 - природа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185736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Живая и неживая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природа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857224" y="5214950"/>
            <a:ext cx="3143272" cy="1000132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857224" y="3429000"/>
            <a:ext cx="3143272" cy="1071570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57224" y="3571876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Уход за растениями и животными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521495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Профилактика и лечение заболевание растений и животных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026" name="Picture 2" descr="C:\Documents and Settings\Admin\Мои документы\Downloads\nnnnn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2526048" cy="17145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 descr="C:\Documents and Settings\Admin\Мои документы\Downloads\jjjjjjjjjjjjjjjjj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000372"/>
            <a:ext cx="2476517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Documents and Settings\Admin\Мои документы\Downloads\iiiiiiiiiiiiiiiii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786322"/>
            <a:ext cx="2428892" cy="18216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  <p:bldP spid="11" grpId="0"/>
      <p:bldP spid="8" grpId="0" animBg="1"/>
      <p:bldP spid="9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187" y="500042"/>
            <a:ext cx="8517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Человек- художественный образ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57158" y="1571612"/>
            <a:ext cx="5072098" cy="20002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4071902" y="4214818"/>
            <a:ext cx="5072098" cy="20002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2000240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Создание, проектирование, моделирование художественных произведений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4500570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Воспроизведение, изготовление изделий по эскизу, образцу.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050" name="Picture 2" descr="C:\Documents and Settings\Admin\Мои документы\Downloads\ddddddddddd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428736"/>
            <a:ext cx="3357571" cy="22383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Documents and Settings\Admin\Мои документы\Downloads\zzzzzzzzzzzzzzzzzzz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143380"/>
            <a:ext cx="3929073" cy="23574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00034" y="1928802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71670" y="5143512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572000" y="5072074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786578" y="3214686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357950" y="1714488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42844" y="3429000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428992" y="642918"/>
            <a:ext cx="221457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221455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КОНЮХ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92867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КАМЕРДИНЕР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535782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КЛЮЧНИК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371475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ШОРНИК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200024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ТРУБОЧИСТ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3438" y="535782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БОНДАРЬ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50043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ЯМЩИК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7-конечная звезда 18"/>
          <p:cNvSpPr/>
          <p:nvPr/>
        </p:nvSpPr>
        <p:spPr>
          <a:xfrm>
            <a:off x="2357422" y="1643050"/>
            <a:ext cx="4429156" cy="350046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00364" y="2643182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Забытые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профессии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4" grpId="0"/>
      <p:bldP spid="15" grpId="0"/>
      <p:bldP spid="16" grpId="0"/>
      <p:bldP spid="17" grpId="0"/>
      <p:bldP spid="19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ильный пятиугольник 3"/>
          <p:cNvSpPr/>
          <p:nvPr/>
        </p:nvSpPr>
        <p:spPr>
          <a:xfrm>
            <a:off x="2857488" y="2143116"/>
            <a:ext cx="3317574" cy="2628912"/>
          </a:xfrm>
          <a:prstGeom prst="pent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86116" y="2714620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Narrow" pitchFamily="34" charset="0"/>
              </a:rPr>
              <a:t>Новые профессии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Narrow" pitchFamily="34" charset="0"/>
              </a:rPr>
              <a:t>ХХ века </a:t>
            </a:r>
            <a:endParaRPr lang="ru-RU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000760" y="2143116"/>
            <a:ext cx="2428892" cy="1857388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42910" y="2214554"/>
            <a:ext cx="2428892" cy="1857388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643306" y="285728"/>
            <a:ext cx="1928826" cy="1857388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1357290" y="4786322"/>
            <a:ext cx="2643206" cy="1857388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000628" y="4786322"/>
            <a:ext cx="2714644" cy="1857388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107154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ЛЕТЧИК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27860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КОСМОНАВТ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2714620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ОПЕРАТОР ЭВМ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3042" y="54292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ЭМБРИОЛОГ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42" y="5357826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ПЛАСТИЧЕСКИЙ ХИРУРГ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785926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Знаете ли вы профессии ?</a:t>
            </a:r>
            <a:endParaRPr lang="ru-RU" sz="96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Логист 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Занимается логикой;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2)специалист по управлению транспортировкой продукции;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3) организует конференции и научные саммиты.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7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0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Веб – мастер - …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Работает на компьютере;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2) разрабатывает программы;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3) работает с сетями, разрабатывает проекты сайтов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785794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Маркетолог -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Работает на рынке ценных бумаг;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2) тот, кто изучает рынок;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3) тот, кто изучает товарные марки и бренды.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571480"/>
            <a:ext cx="821537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Фандрейзер -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lang="ru-RU" sz="3600" dirty="0" smtClean="0">
              <a:latin typeface="Calibri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Ищет деньги и возможности для организаций;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2) фанат, которого занимает звезда;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3) изучает пути развития предприятия.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158526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рузья, берегите минуту и час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Любого из школьных дней!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Пусть станет профессором каждый из вас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В профессии нужной своей.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(М.Раскатов.)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PR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- агент -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Связан с политикой;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2) специалист по рекламе и связям с общественностью;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3) выполняет посреднические услуги между организациями и людьми.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714488"/>
            <a:ext cx="709521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Спасибо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за внимание !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-5265207"/>
            <a:ext cx="8358246" cy="1098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Цели: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Познакомить с понятием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профессия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Расширить представление знаний учащихся о различных профессиях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Сформировать позитивное отношение к труду, профессиональному росту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Побуждать детей к поиску информации о профессиях, осознанному профессиональному выбору.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«Международный стандарт классификации профессий»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ятно 1 2"/>
          <p:cNvSpPr/>
          <p:nvPr/>
        </p:nvSpPr>
        <p:spPr>
          <a:xfrm>
            <a:off x="5214942" y="3643314"/>
            <a:ext cx="3929058" cy="321468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15074" y="4643446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9333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58600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rofessio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– (лат.) – </a:t>
            </a:r>
            <a:r>
              <a:rPr lang="ru-RU" sz="5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публичное</a:t>
            </a:r>
          </a:p>
          <a:p>
            <a:r>
              <a:rPr lang="ru-RU" sz="5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выступление.</a:t>
            </a:r>
          </a:p>
          <a:p>
            <a:endParaRPr lang="ru-RU" sz="5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ru-RU" sz="5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ru-RU" sz="5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007591"/>
            <a:ext cx="764383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endParaRPr lang="ru-RU" sz="14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5313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Во времена Древнего Рима так называли род занятий, которому человек себя посвящал и о котором заявлял публично.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Типы профессий</a:t>
            </a:r>
          </a:p>
          <a:p>
            <a:pPr algn="ctr"/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00034" y="1785926"/>
            <a:ext cx="928662" cy="121444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000232" y="1714488"/>
            <a:ext cx="928662" cy="307183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714744" y="1643050"/>
            <a:ext cx="928662" cy="121444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214942" y="1643050"/>
            <a:ext cx="928662" cy="307183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215206" y="1643050"/>
            <a:ext cx="928662" cy="121444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3214686"/>
            <a:ext cx="17859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Человек- человек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214950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 - техника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3143248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Человек- знаковая система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5214950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 - природа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3143248"/>
            <a:ext cx="3214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Человек- художественный образ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14290"/>
            <a:ext cx="46490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Человек- человек</a:t>
            </a:r>
            <a:endParaRPr lang="ru-RU" sz="4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8435" name="Picture 3" descr="C:\Documents and Settings\Admin\Мои документы\Downloads\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2567005" cy="1718977"/>
          </a:xfrm>
          <a:prstGeom prst="rect">
            <a:avLst/>
          </a:prstGeom>
          <a:noFill/>
        </p:spPr>
      </p:pic>
      <p:pic>
        <p:nvPicPr>
          <p:cNvPr id="18437" name="Picture 5" descr="C:\Documents and Settings\Admin\Мои документы\Downloads\tytiiii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89" y="4857760"/>
            <a:ext cx="2706993" cy="2000240"/>
          </a:xfrm>
          <a:prstGeom prst="rect">
            <a:avLst/>
          </a:prstGeom>
          <a:noFill/>
        </p:spPr>
      </p:pic>
      <p:pic>
        <p:nvPicPr>
          <p:cNvPr id="18439" name="Picture 7" descr="C:\Documents and Settings\Admin\Мои документы\Downloads\njkk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863056"/>
            <a:ext cx="2643206" cy="1994944"/>
          </a:xfrm>
          <a:prstGeom prst="rect">
            <a:avLst/>
          </a:prstGeom>
          <a:noFill/>
        </p:spPr>
      </p:pic>
      <p:pic>
        <p:nvPicPr>
          <p:cNvPr id="18442" name="Picture 10" descr="C:\Documents and Settings\Admin\Мои документы\Downloads\,,,,,,,,,,,,,,,,,,,,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2071678"/>
            <a:ext cx="2500330" cy="173551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4282" y="1214422"/>
            <a:ext cx="850112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5720" y="128586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медицинским обслуживанием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000504"/>
            <a:ext cx="850112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7158" y="407194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обучением и воспитанием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бытовым обслуживанием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500438"/>
            <a:ext cx="850112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C:\Documents and Settings\Admin\Мои документы\Downloads\xc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2571768" cy="1690698"/>
          </a:xfrm>
          <a:prstGeom prst="rect">
            <a:avLst/>
          </a:prstGeom>
          <a:noFill/>
        </p:spPr>
      </p:pic>
      <p:pic>
        <p:nvPicPr>
          <p:cNvPr id="5" name="Picture 6" descr="C:\Documents and Settings\Admin\Мои документы\Downloads\hjkkk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500174"/>
            <a:ext cx="2491758" cy="1710523"/>
          </a:xfrm>
          <a:prstGeom prst="rect">
            <a:avLst/>
          </a:prstGeom>
          <a:noFill/>
        </p:spPr>
      </p:pic>
      <p:pic>
        <p:nvPicPr>
          <p:cNvPr id="6" name="Picture 8" descr="C:\Documents and Settings\Admin\Мои документы\Downloads\klllllllllllllllllllllllll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429132"/>
            <a:ext cx="2714644" cy="2000240"/>
          </a:xfrm>
          <a:prstGeom prst="rect">
            <a:avLst/>
          </a:prstGeom>
          <a:noFill/>
        </p:spPr>
      </p:pic>
      <p:pic>
        <p:nvPicPr>
          <p:cNvPr id="7" name="Picture 9" descr="C:\Documents and Settings\Admin\Мои документы\Downloads\hjkkooooooo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429132"/>
            <a:ext cx="2571768" cy="194617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3571876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Профессии, связанные с правовой защитой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Мои документы\Downloads\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2405064" cy="15685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7411" name="Picture 3" descr="C:\Documents and Settings\Admin\Мои документы\Downloads\hhj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194679"/>
            <a:ext cx="2395541" cy="18056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Прямоугольник 4"/>
          <p:cNvSpPr/>
          <p:nvPr/>
        </p:nvSpPr>
        <p:spPr>
          <a:xfrm>
            <a:off x="2214546" y="214290"/>
            <a:ext cx="4700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Человек - техника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596" y="4500570"/>
            <a:ext cx="4857784" cy="17859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7588" y="2928934"/>
            <a:ext cx="4572064" cy="164307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20" y="1142984"/>
            <a:ext cx="4643470" cy="17145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57224" y="1357298"/>
            <a:ext cx="357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Монтаж, сборка и наладка технических устройств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143248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Эксплуатация технических средств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5072074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Ремонт техники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050" name="Picture 2" descr="C:\Documents and Settings\Admin\Мои документы\Downloads\jjjjjjj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643446"/>
            <a:ext cx="2286016" cy="19996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421</Words>
  <Application>Microsoft Office PowerPoint</Application>
  <PresentationFormat>Экран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29</cp:revision>
  <dcterms:modified xsi:type="dcterms:W3CDTF">2003-12-31T22:07:41Z</dcterms:modified>
</cp:coreProperties>
</file>