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8" autoAdjust="0"/>
  </p:normalViewPr>
  <p:slideViewPr>
    <p:cSldViewPr>
      <p:cViewPr varScale="1">
        <p:scale>
          <a:sx n="68" d="100"/>
          <a:sy n="68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1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7A215-6C3A-463C-A83A-D1BE8FF0045F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AD38B-2347-4289-8111-C4E45E17E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AD38B-2347-4289-8111-C4E45E17E02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92E01-5ED6-4490-A2CB-5845D67254EA}" type="datetimeFigureOut">
              <a:rPr lang="ru-RU" smtClean="0"/>
              <a:pPr/>
              <a:t>01.09.2011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ABA3-2A0F-4A85-A3C1-376B5C9D7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измерения\IMG_4809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88224" y="1700808"/>
            <a:ext cx="2195513" cy="3429000"/>
          </a:xfrm>
          <a:prstGeom prst="rect">
            <a:avLst/>
          </a:prstGeom>
          <a:noFill/>
        </p:spPr>
      </p:pic>
      <p:pic>
        <p:nvPicPr>
          <p:cNvPr id="14" name="Picture 2" descr="C:\Users\User\Desktop\измерения\IMG_481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95536" y="1844824"/>
            <a:ext cx="2268538" cy="32845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59832" y="188640"/>
            <a:ext cx="2771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Этап №1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95936" y="155679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303748" y="3248980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5896" y="14127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486916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12687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5688124" y="16648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6136" y="17008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40" y="5661248"/>
            <a:ext cx="40302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АВ- высота плеча переда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АС- половина ширины груди плюс 1см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СД- 4см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31840" y="188640"/>
            <a:ext cx="2771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Этап №2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95936" y="155679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303748" y="3248980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688124" y="16648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3995225" y="1561514"/>
            <a:ext cx="550985" cy="590843"/>
          </a:xfrm>
          <a:custGeom>
            <a:avLst/>
            <a:gdLst>
              <a:gd name="connsiteX0" fmla="*/ 0 w 550985"/>
              <a:gd name="connsiteY0" fmla="*/ 590843 h 590843"/>
              <a:gd name="connsiteX1" fmla="*/ 267286 w 550985"/>
              <a:gd name="connsiteY1" fmla="*/ 548640 h 590843"/>
              <a:gd name="connsiteX2" fmla="*/ 407963 w 550985"/>
              <a:gd name="connsiteY2" fmla="*/ 450166 h 590843"/>
              <a:gd name="connsiteX3" fmla="*/ 492369 w 550985"/>
              <a:gd name="connsiteY3" fmla="*/ 309489 h 590843"/>
              <a:gd name="connsiteX4" fmla="*/ 534572 w 550985"/>
              <a:gd name="connsiteY4" fmla="*/ 140677 h 590843"/>
              <a:gd name="connsiteX5" fmla="*/ 548640 w 550985"/>
              <a:gd name="connsiteY5" fmla="*/ 28135 h 590843"/>
              <a:gd name="connsiteX6" fmla="*/ 548640 w 550985"/>
              <a:gd name="connsiteY6" fmla="*/ 0 h 590843"/>
              <a:gd name="connsiteX7" fmla="*/ 548640 w 550985"/>
              <a:gd name="connsiteY7" fmla="*/ 0 h 590843"/>
              <a:gd name="connsiteX8" fmla="*/ 548640 w 550985"/>
              <a:gd name="connsiteY8" fmla="*/ 0 h 59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985" h="590843">
                <a:moveTo>
                  <a:pt x="0" y="590843"/>
                </a:moveTo>
                <a:cubicBezTo>
                  <a:pt x="99646" y="581464"/>
                  <a:pt x="199292" y="572086"/>
                  <a:pt x="267286" y="548640"/>
                </a:cubicBezTo>
                <a:cubicBezTo>
                  <a:pt x="335280" y="525194"/>
                  <a:pt x="370449" y="490024"/>
                  <a:pt x="407963" y="450166"/>
                </a:cubicBezTo>
                <a:cubicBezTo>
                  <a:pt x="445477" y="410308"/>
                  <a:pt x="471268" y="361070"/>
                  <a:pt x="492369" y="309489"/>
                </a:cubicBezTo>
                <a:cubicBezTo>
                  <a:pt x="513470" y="257908"/>
                  <a:pt x="525194" y="187569"/>
                  <a:pt x="534572" y="140677"/>
                </a:cubicBezTo>
                <a:cubicBezTo>
                  <a:pt x="543950" y="93785"/>
                  <a:pt x="546295" y="51581"/>
                  <a:pt x="548640" y="28135"/>
                </a:cubicBezTo>
                <a:cubicBezTo>
                  <a:pt x="550985" y="4689"/>
                  <a:pt x="548640" y="0"/>
                  <a:pt x="548640" y="0"/>
                </a:cubicBezTo>
                <a:lnTo>
                  <a:pt x="548640" y="0"/>
                </a:lnTo>
                <a:lnTo>
                  <a:pt x="54864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499992" y="1556792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5" idx="2"/>
          </p:cNvCxnSpPr>
          <p:nvPr/>
        </p:nvCxnSpPr>
        <p:spPr>
          <a:xfrm rot="16200000" flipH="1">
            <a:off x="3972118" y="1580610"/>
            <a:ext cx="454888" cy="407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 descr="C:\Users\User\Desktop\измерения\IMG_48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483768" cy="36004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483768" y="4941168"/>
            <a:ext cx="66602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ДГ- провести линию плеча от точки Д к точке Г на линии АС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ВБ- длина переда до талии по середине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АЕ- равна линии АГ плюс 1см. Провести диагональ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БГ- соединить точку Б с точкой Г через точку Е. форму горловины  следует изменить после корректировки выкройки по фигуре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9912" y="13407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940152" y="1268760"/>
            <a:ext cx="9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1628800"/>
            <a:ext cx="261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427984" y="1268760"/>
            <a:ext cx="212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355976" y="19888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635896" y="472514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707904" y="20608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pic>
        <p:nvPicPr>
          <p:cNvPr id="29" name="Picture 2" descr="C:\Users\User\Desktop\измерения\IMG_48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32656"/>
            <a:ext cx="2290601" cy="3168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Этап №3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 descr="C:\Users\User\Desktop\измерения\IMG_4818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195736" cy="3356992"/>
          </a:xfrm>
          <a:prstGeom prst="rect">
            <a:avLst/>
          </a:prstGeom>
          <a:noFill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995936" y="1556792"/>
            <a:ext cx="1800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529805" y="3598987"/>
            <a:ext cx="2952328" cy="20066"/>
          </a:xfrm>
          <a:prstGeom prst="line">
            <a:avLst/>
          </a:prstGeom>
          <a:ln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688124" y="16648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3995225" y="1561514"/>
            <a:ext cx="550985" cy="590843"/>
          </a:xfrm>
          <a:custGeom>
            <a:avLst/>
            <a:gdLst>
              <a:gd name="connsiteX0" fmla="*/ 0 w 550985"/>
              <a:gd name="connsiteY0" fmla="*/ 590843 h 590843"/>
              <a:gd name="connsiteX1" fmla="*/ 267286 w 550985"/>
              <a:gd name="connsiteY1" fmla="*/ 548640 h 590843"/>
              <a:gd name="connsiteX2" fmla="*/ 407963 w 550985"/>
              <a:gd name="connsiteY2" fmla="*/ 450166 h 590843"/>
              <a:gd name="connsiteX3" fmla="*/ 492369 w 550985"/>
              <a:gd name="connsiteY3" fmla="*/ 309489 h 590843"/>
              <a:gd name="connsiteX4" fmla="*/ 534572 w 550985"/>
              <a:gd name="connsiteY4" fmla="*/ 140677 h 590843"/>
              <a:gd name="connsiteX5" fmla="*/ 548640 w 550985"/>
              <a:gd name="connsiteY5" fmla="*/ 28135 h 590843"/>
              <a:gd name="connsiteX6" fmla="*/ 548640 w 550985"/>
              <a:gd name="connsiteY6" fmla="*/ 0 h 590843"/>
              <a:gd name="connsiteX7" fmla="*/ 548640 w 550985"/>
              <a:gd name="connsiteY7" fmla="*/ 0 h 590843"/>
              <a:gd name="connsiteX8" fmla="*/ 548640 w 550985"/>
              <a:gd name="connsiteY8" fmla="*/ 0 h 59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985" h="590843">
                <a:moveTo>
                  <a:pt x="0" y="590843"/>
                </a:moveTo>
                <a:cubicBezTo>
                  <a:pt x="99646" y="581464"/>
                  <a:pt x="199292" y="572086"/>
                  <a:pt x="267286" y="548640"/>
                </a:cubicBezTo>
                <a:cubicBezTo>
                  <a:pt x="335280" y="525194"/>
                  <a:pt x="370449" y="490024"/>
                  <a:pt x="407963" y="450166"/>
                </a:cubicBezTo>
                <a:cubicBezTo>
                  <a:pt x="445477" y="410308"/>
                  <a:pt x="471268" y="361070"/>
                  <a:pt x="492369" y="309489"/>
                </a:cubicBezTo>
                <a:cubicBezTo>
                  <a:pt x="513470" y="257908"/>
                  <a:pt x="525194" y="187569"/>
                  <a:pt x="534572" y="140677"/>
                </a:cubicBezTo>
                <a:cubicBezTo>
                  <a:pt x="543950" y="93785"/>
                  <a:pt x="546295" y="51581"/>
                  <a:pt x="548640" y="28135"/>
                </a:cubicBezTo>
                <a:cubicBezTo>
                  <a:pt x="550985" y="4689"/>
                  <a:pt x="548640" y="0"/>
                  <a:pt x="548640" y="0"/>
                </a:cubicBezTo>
                <a:lnTo>
                  <a:pt x="548640" y="0"/>
                </a:lnTo>
                <a:lnTo>
                  <a:pt x="54864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499992" y="1556792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972118" y="1580610"/>
            <a:ext cx="454888" cy="4072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07904" y="12687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868144" y="12687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868144" y="170080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707904" y="20608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427984" y="19168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427984" y="119675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707904" y="486916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3995936" y="3207434"/>
            <a:ext cx="2179781" cy="55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995936" y="2616591"/>
            <a:ext cx="1673344" cy="203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24" idx="3"/>
          </p:cNvCxnSpPr>
          <p:nvPr/>
        </p:nvCxnSpPr>
        <p:spPr>
          <a:xfrm rot="16200000" flipH="1">
            <a:off x="3697612" y="1927124"/>
            <a:ext cx="616714" cy="200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35896" y="249289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635896" y="299695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724128" y="242088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228184" y="314096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0" y="3501008"/>
            <a:ext cx="3779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ВК- равна 0,5 линии АВ.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КМ- половина ширины груди  полной   плюс 1,25см.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БИ- половина БК.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ИЛ- половина ширины груди.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КН- равна линии ИЛ.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НО- провести диагональ длиной 2,5см от точки Н к точке О.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5652120" y="2616591"/>
            <a:ext cx="17160" cy="59638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508104" y="321297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5652120" y="2996952"/>
            <a:ext cx="216024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олилиния 68"/>
          <p:cNvSpPr/>
          <p:nvPr/>
        </p:nvSpPr>
        <p:spPr>
          <a:xfrm>
            <a:off x="5706794" y="1758462"/>
            <a:ext cx="511126" cy="1448972"/>
          </a:xfrm>
          <a:custGeom>
            <a:avLst/>
            <a:gdLst>
              <a:gd name="connsiteX0" fmla="*/ 89095 w 511126"/>
              <a:gd name="connsiteY0" fmla="*/ 0 h 1448972"/>
              <a:gd name="connsiteX1" fmla="*/ 18757 w 511126"/>
              <a:gd name="connsiteY1" fmla="*/ 548640 h 1448972"/>
              <a:gd name="connsiteX2" fmla="*/ 4689 w 511126"/>
              <a:gd name="connsiteY2" fmla="*/ 829993 h 1448972"/>
              <a:gd name="connsiteX3" fmla="*/ 46892 w 511126"/>
              <a:gd name="connsiteY3" fmla="*/ 1041009 h 1448972"/>
              <a:gd name="connsiteX4" fmla="*/ 145366 w 511126"/>
              <a:gd name="connsiteY4" fmla="*/ 1209821 h 1448972"/>
              <a:gd name="connsiteX5" fmla="*/ 215704 w 511126"/>
              <a:gd name="connsiteY5" fmla="*/ 1280160 h 1448972"/>
              <a:gd name="connsiteX6" fmla="*/ 398584 w 511126"/>
              <a:gd name="connsiteY6" fmla="*/ 1406769 h 1448972"/>
              <a:gd name="connsiteX7" fmla="*/ 511126 w 511126"/>
              <a:gd name="connsiteY7" fmla="*/ 1448972 h 1448972"/>
              <a:gd name="connsiteX8" fmla="*/ 511126 w 511126"/>
              <a:gd name="connsiteY8" fmla="*/ 1448972 h 144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126" h="1448972">
                <a:moveTo>
                  <a:pt x="89095" y="0"/>
                </a:moveTo>
                <a:cubicBezTo>
                  <a:pt x="60960" y="205154"/>
                  <a:pt x="32825" y="410308"/>
                  <a:pt x="18757" y="548640"/>
                </a:cubicBezTo>
                <a:cubicBezTo>
                  <a:pt x="4689" y="686972"/>
                  <a:pt x="0" y="747932"/>
                  <a:pt x="4689" y="829993"/>
                </a:cubicBezTo>
                <a:cubicBezTo>
                  <a:pt x="9378" y="912054"/>
                  <a:pt x="23446" y="977704"/>
                  <a:pt x="46892" y="1041009"/>
                </a:cubicBezTo>
                <a:cubicBezTo>
                  <a:pt x="70338" y="1104314"/>
                  <a:pt x="117231" y="1169963"/>
                  <a:pt x="145366" y="1209821"/>
                </a:cubicBezTo>
                <a:cubicBezTo>
                  <a:pt x="173501" y="1249679"/>
                  <a:pt x="173501" y="1247335"/>
                  <a:pt x="215704" y="1280160"/>
                </a:cubicBezTo>
                <a:cubicBezTo>
                  <a:pt x="257907" y="1312985"/>
                  <a:pt x="349347" y="1378634"/>
                  <a:pt x="398584" y="1406769"/>
                </a:cubicBezTo>
                <a:cubicBezTo>
                  <a:pt x="447821" y="1434904"/>
                  <a:pt x="511126" y="1448972"/>
                  <a:pt x="511126" y="1448972"/>
                </a:cubicBezTo>
                <a:lnTo>
                  <a:pt x="511126" y="144897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5868144" y="278092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0" y="6021288"/>
            <a:ext cx="867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7.ДМ- соединить точку Д с точкой Л, точку Л с точкой О, точку О с точкой М для образование проймы.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" name="Picture 2" descr="C:\Users\User\Desktop\измерения\IMG_481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75462" y="0"/>
            <a:ext cx="2268538" cy="328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измерения\IMG_481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0"/>
            <a:ext cx="2411760" cy="3573016"/>
          </a:xfrm>
          <a:prstGeom prst="rect">
            <a:avLst/>
          </a:prstGeom>
          <a:noFill/>
        </p:spPr>
      </p:pic>
      <p:sp>
        <p:nvSpPr>
          <p:cNvPr id="8" name="Заголовок 9"/>
          <p:cNvSpPr>
            <a:spLocks noGrp="1"/>
          </p:cNvSpPr>
          <p:nvPr>
            <p:ph type="title"/>
          </p:nvPr>
        </p:nvSpPr>
        <p:spPr>
          <a:xfrm>
            <a:off x="3059832" y="0"/>
            <a:ext cx="37444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Этап №4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995936" y="1556792"/>
            <a:ext cx="1800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697612" y="1927124"/>
            <a:ext cx="616714" cy="2006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99992" y="1556792"/>
            <a:ext cx="1296144" cy="2160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529805" y="3598987"/>
            <a:ext cx="2952328" cy="20066"/>
          </a:xfrm>
          <a:prstGeom prst="line">
            <a:avLst/>
          </a:prstGeom>
          <a:ln w="31750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3995225" y="1561514"/>
            <a:ext cx="550985" cy="590843"/>
          </a:xfrm>
          <a:custGeom>
            <a:avLst/>
            <a:gdLst>
              <a:gd name="connsiteX0" fmla="*/ 0 w 550985"/>
              <a:gd name="connsiteY0" fmla="*/ 590843 h 590843"/>
              <a:gd name="connsiteX1" fmla="*/ 267286 w 550985"/>
              <a:gd name="connsiteY1" fmla="*/ 548640 h 590843"/>
              <a:gd name="connsiteX2" fmla="*/ 407963 w 550985"/>
              <a:gd name="connsiteY2" fmla="*/ 450166 h 590843"/>
              <a:gd name="connsiteX3" fmla="*/ 492369 w 550985"/>
              <a:gd name="connsiteY3" fmla="*/ 309489 h 590843"/>
              <a:gd name="connsiteX4" fmla="*/ 534572 w 550985"/>
              <a:gd name="connsiteY4" fmla="*/ 140677 h 590843"/>
              <a:gd name="connsiteX5" fmla="*/ 548640 w 550985"/>
              <a:gd name="connsiteY5" fmla="*/ 28135 h 590843"/>
              <a:gd name="connsiteX6" fmla="*/ 548640 w 550985"/>
              <a:gd name="connsiteY6" fmla="*/ 0 h 590843"/>
              <a:gd name="connsiteX7" fmla="*/ 548640 w 550985"/>
              <a:gd name="connsiteY7" fmla="*/ 0 h 590843"/>
              <a:gd name="connsiteX8" fmla="*/ 548640 w 550985"/>
              <a:gd name="connsiteY8" fmla="*/ 0 h 59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985" h="590843">
                <a:moveTo>
                  <a:pt x="0" y="590843"/>
                </a:moveTo>
                <a:cubicBezTo>
                  <a:pt x="99646" y="581464"/>
                  <a:pt x="199292" y="572086"/>
                  <a:pt x="267286" y="548640"/>
                </a:cubicBezTo>
                <a:cubicBezTo>
                  <a:pt x="335280" y="525194"/>
                  <a:pt x="370449" y="490024"/>
                  <a:pt x="407963" y="450166"/>
                </a:cubicBezTo>
                <a:cubicBezTo>
                  <a:pt x="445477" y="410308"/>
                  <a:pt x="471268" y="361070"/>
                  <a:pt x="492369" y="309489"/>
                </a:cubicBezTo>
                <a:cubicBezTo>
                  <a:pt x="513470" y="257908"/>
                  <a:pt x="525194" y="187569"/>
                  <a:pt x="534572" y="140677"/>
                </a:cubicBezTo>
                <a:cubicBezTo>
                  <a:pt x="543950" y="93785"/>
                  <a:pt x="546295" y="51581"/>
                  <a:pt x="548640" y="28135"/>
                </a:cubicBezTo>
                <a:cubicBezTo>
                  <a:pt x="550985" y="4689"/>
                  <a:pt x="548640" y="0"/>
                  <a:pt x="548640" y="0"/>
                </a:cubicBezTo>
                <a:lnTo>
                  <a:pt x="548640" y="0"/>
                </a:lnTo>
                <a:lnTo>
                  <a:pt x="548640" y="0"/>
                </a:ln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3995936" y="2616591"/>
            <a:ext cx="1673344" cy="203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995936" y="3207434"/>
            <a:ext cx="2179781" cy="55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олилиния 18"/>
          <p:cNvSpPr/>
          <p:nvPr/>
        </p:nvSpPr>
        <p:spPr>
          <a:xfrm>
            <a:off x="5706794" y="1758462"/>
            <a:ext cx="511126" cy="1448972"/>
          </a:xfrm>
          <a:custGeom>
            <a:avLst/>
            <a:gdLst>
              <a:gd name="connsiteX0" fmla="*/ 89095 w 511126"/>
              <a:gd name="connsiteY0" fmla="*/ 0 h 1448972"/>
              <a:gd name="connsiteX1" fmla="*/ 18757 w 511126"/>
              <a:gd name="connsiteY1" fmla="*/ 548640 h 1448972"/>
              <a:gd name="connsiteX2" fmla="*/ 4689 w 511126"/>
              <a:gd name="connsiteY2" fmla="*/ 829993 h 1448972"/>
              <a:gd name="connsiteX3" fmla="*/ 46892 w 511126"/>
              <a:gd name="connsiteY3" fmla="*/ 1041009 h 1448972"/>
              <a:gd name="connsiteX4" fmla="*/ 145366 w 511126"/>
              <a:gd name="connsiteY4" fmla="*/ 1209821 h 1448972"/>
              <a:gd name="connsiteX5" fmla="*/ 215704 w 511126"/>
              <a:gd name="connsiteY5" fmla="*/ 1280160 h 1448972"/>
              <a:gd name="connsiteX6" fmla="*/ 398584 w 511126"/>
              <a:gd name="connsiteY6" fmla="*/ 1406769 h 1448972"/>
              <a:gd name="connsiteX7" fmla="*/ 511126 w 511126"/>
              <a:gd name="connsiteY7" fmla="*/ 1448972 h 1448972"/>
              <a:gd name="connsiteX8" fmla="*/ 511126 w 511126"/>
              <a:gd name="connsiteY8" fmla="*/ 1448972 h 144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126" h="1448972">
                <a:moveTo>
                  <a:pt x="89095" y="0"/>
                </a:moveTo>
                <a:cubicBezTo>
                  <a:pt x="60960" y="205154"/>
                  <a:pt x="32825" y="410308"/>
                  <a:pt x="18757" y="548640"/>
                </a:cubicBezTo>
                <a:cubicBezTo>
                  <a:pt x="4689" y="686972"/>
                  <a:pt x="0" y="747932"/>
                  <a:pt x="4689" y="829993"/>
                </a:cubicBezTo>
                <a:cubicBezTo>
                  <a:pt x="9378" y="912054"/>
                  <a:pt x="23446" y="977704"/>
                  <a:pt x="46892" y="1041009"/>
                </a:cubicBezTo>
                <a:cubicBezTo>
                  <a:pt x="70338" y="1104314"/>
                  <a:pt x="117231" y="1169963"/>
                  <a:pt x="145366" y="1209821"/>
                </a:cubicBezTo>
                <a:cubicBezTo>
                  <a:pt x="173501" y="1249679"/>
                  <a:pt x="173501" y="1247335"/>
                  <a:pt x="215704" y="1280160"/>
                </a:cubicBezTo>
                <a:cubicBezTo>
                  <a:pt x="257907" y="1312985"/>
                  <a:pt x="349347" y="1378634"/>
                  <a:pt x="398584" y="1406769"/>
                </a:cubicBezTo>
                <a:cubicBezTo>
                  <a:pt x="447821" y="1434904"/>
                  <a:pt x="511126" y="1448972"/>
                  <a:pt x="511126" y="1448972"/>
                </a:cubicBezTo>
                <a:lnTo>
                  <a:pt x="511126" y="1448972"/>
                </a:ln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5652120" y="2616591"/>
            <a:ext cx="17160" cy="59638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5652120" y="2996952"/>
            <a:ext cx="216024" cy="2160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688124" y="16648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95936" y="3573016"/>
            <a:ext cx="230425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9" idx="7"/>
          </p:cNvCxnSpPr>
          <p:nvPr/>
        </p:nvCxnSpPr>
        <p:spPr>
          <a:xfrm>
            <a:off x="6217920" y="3207434"/>
            <a:ext cx="298296" cy="158971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5508104" y="4797152"/>
            <a:ext cx="1008112" cy="2160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4463988" y="3969060"/>
            <a:ext cx="1440160" cy="64807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07904" y="13407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427984" y="126876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724128" y="12687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5796136" y="155679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868144" y="270892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724128" y="23488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228184" y="2996952"/>
            <a:ext cx="30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3707904" y="19168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707904" y="249289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3707904" y="299695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635896" y="49411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508104" y="3140968"/>
            <a:ext cx="25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3972118" y="1580610"/>
            <a:ext cx="454888" cy="4072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55976" y="19168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707904" y="335699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908720"/>
            <a:ext cx="3491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КП- 5см отметить точку П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ПР- КМ плюс 1см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МТ-  длина бокового шва.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провести линию от точки М через точку Р к точке Т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00192" y="335699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6516216" y="472514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716016" y="3212976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0" y="2636912"/>
            <a:ext cx="3563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ПУ- половина ИЛ плюс 1,25см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ВФ- ПУ минус 2см. Построить перпендикуляр в горизонтальном направлении к точке 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ВЦ- линия ВФ плюс 4,5см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ТЦ- соединить точку Ц сточкой Т дл завершения линии талии.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ЦШ-  4.5 см. Соединить точку У с точкой Ф и точку У сточкой Ш для оформления вытачки.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27984" y="5085184"/>
            <a:ext cx="272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932040" y="50851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5364088" y="501317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" y="58772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Глубина вытачки может изменится в случае необходимости, в зависимости от обхвата талии.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единительная линия 69"/>
          <p:cNvCxnSpPr>
            <a:stCxn id="59" idx="2"/>
          </p:cNvCxnSpPr>
          <p:nvPr/>
        </p:nvCxnSpPr>
        <p:spPr>
          <a:xfrm rot="5400000">
            <a:off x="4041201" y="4257124"/>
            <a:ext cx="1502878" cy="15324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3995936" y="5085184"/>
            <a:ext cx="1080507" cy="3135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5076056" y="5013176"/>
            <a:ext cx="432048" cy="720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КП- 5см отметить точку П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ПР- КМ плюс 1см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МТ-  длина бокового шва.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провести линию от точки М через точку Р к точке Т 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ПУ- половина ИЛ плюс 1,25см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ВФ- ПУ минус 2см. Построить перпендикуляр в горизонтальном направлении к точке 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ВЦ- линия ВФ плюс 4,5см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ТЦ- соединить точку Ц сточкой Т дл завершения линии талии.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ЦШ-  4.5 см. Соединить точку У с точкой Ф и точку У сточкой Ш для оформления вытачки.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077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Глубина вытачки может изменится в случае необходимости, в зависимости от обхвата талии.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4499992" y="1556792"/>
            <a:ext cx="1296144" cy="2160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3995225" y="1561514"/>
            <a:ext cx="550985" cy="590843"/>
          </a:xfrm>
          <a:custGeom>
            <a:avLst/>
            <a:gdLst>
              <a:gd name="connsiteX0" fmla="*/ 0 w 550985"/>
              <a:gd name="connsiteY0" fmla="*/ 590843 h 590843"/>
              <a:gd name="connsiteX1" fmla="*/ 267286 w 550985"/>
              <a:gd name="connsiteY1" fmla="*/ 548640 h 590843"/>
              <a:gd name="connsiteX2" fmla="*/ 407963 w 550985"/>
              <a:gd name="connsiteY2" fmla="*/ 450166 h 590843"/>
              <a:gd name="connsiteX3" fmla="*/ 492369 w 550985"/>
              <a:gd name="connsiteY3" fmla="*/ 309489 h 590843"/>
              <a:gd name="connsiteX4" fmla="*/ 534572 w 550985"/>
              <a:gd name="connsiteY4" fmla="*/ 140677 h 590843"/>
              <a:gd name="connsiteX5" fmla="*/ 548640 w 550985"/>
              <a:gd name="connsiteY5" fmla="*/ 28135 h 590843"/>
              <a:gd name="connsiteX6" fmla="*/ 548640 w 550985"/>
              <a:gd name="connsiteY6" fmla="*/ 0 h 590843"/>
              <a:gd name="connsiteX7" fmla="*/ 548640 w 550985"/>
              <a:gd name="connsiteY7" fmla="*/ 0 h 590843"/>
              <a:gd name="connsiteX8" fmla="*/ 548640 w 550985"/>
              <a:gd name="connsiteY8" fmla="*/ 0 h 590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985" h="590843">
                <a:moveTo>
                  <a:pt x="0" y="590843"/>
                </a:moveTo>
                <a:cubicBezTo>
                  <a:pt x="99646" y="581464"/>
                  <a:pt x="199292" y="572086"/>
                  <a:pt x="267286" y="548640"/>
                </a:cubicBezTo>
                <a:cubicBezTo>
                  <a:pt x="335280" y="525194"/>
                  <a:pt x="370449" y="490024"/>
                  <a:pt x="407963" y="450166"/>
                </a:cubicBezTo>
                <a:cubicBezTo>
                  <a:pt x="445477" y="410308"/>
                  <a:pt x="471268" y="361070"/>
                  <a:pt x="492369" y="309489"/>
                </a:cubicBezTo>
                <a:cubicBezTo>
                  <a:pt x="513470" y="257908"/>
                  <a:pt x="525194" y="187569"/>
                  <a:pt x="534572" y="140677"/>
                </a:cubicBezTo>
                <a:cubicBezTo>
                  <a:pt x="543950" y="93785"/>
                  <a:pt x="546295" y="51581"/>
                  <a:pt x="548640" y="28135"/>
                </a:cubicBezTo>
                <a:cubicBezTo>
                  <a:pt x="550985" y="4689"/>
                  <a:pt x="548640" y="0"/>
                  <a:pt x="548640" y="0"/>
                </a:cubicBezTo>
                <a:lnTo>
                  <a:pt x="548640" y="0"/>
                </a:lnTo>
                <a:lnTo>
                  <a:pt x="548640" y="0"/>
                </a:ln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529805" y="3598987"/>
            <a:ext cx="2952328" cy="20066"/>
          </a:xfrm>
          <a:prstGeom prst="line">
            <a:avLst/>
          </a:prstGeom>
          <a:ln w="31750" cmpd="sng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5706794" y="1758462"/>
            <a:ext cx="511126" cy="1448972"/>
          </a:xfrm>
          <a:custGeom>
            <a:avLst/>
            <a:gdLst>
              <a:gd name="connsiteX0" fmla="*/ 89095 w 511126"/>
              <a:gd name="connsiteY0" fmla="*/ 0 h 1448972"/>
              <a:gd name="connsiteX1" fmla="*/ 18757 w 511126"/>
              <a:gd name="connsiteY1" fmla="*/ 548640 h 1448972"/>
              <a:gd name="connsiteX2" fmla="*/ 4689 w 511126"/>
              <a:gd name="connsiteY2" fmla="*/ 829993 h 1448972"/>
              <a:gd name="connsiteX3" fmla="*/ 46892 w 511126"/>
              <a:gd name="connsiteY3" fmla="*/ 1041009 h 1448972"/>
              <a:gd name="connsiteX4" fmla="*/ 145366 w 511126"/>
              <a:gd name="connsiteY4" fmla="*/ 1209821 h 1448972"/>
              <a:gd name="connsiteX5" fmla="*/ 215704 w 511126"/>
              <a:gd name="connsiteY5" fmla="*/ 1280160 h 1448972"/>
              <a:gd name="connsiteX6" fmla="*/ 398584 w 511126"/>
              <a:gd name="connsiteY6" fmla="*/ 1406769 h 1448972"/>
              <a:gd name="connsiteX7" fmla="*/ 511126 w 511126"/>
              <a:gd name="connsiteY7" fmla="*/ 1448972 h 1448972"/>
              <a:gd name="connsiteX8" fmla="*/ 511126 w 511126"/>
              <a:gd name="connsiteY8" fmla="*/ 1448972 h 144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1126" h="1448972">
                <a:moveTo>
                  <a:pt x="89095" y="0"/>
                </a:moveTo>
                <a:cubicBezTo>
                  <a:pt x="60960" y="205154"/>
                  <a:pt x="32825" y="410308"/>
                  <a:pt x="18757" y="548640"/>
                </a:cubicBezTo>
                <a:cubicBezTo>
                  <a:pt x="4689" y="686972"/>
                  <a:pt x="0" y="747932"/>
                  <a:pt x="4689" y="829993"/>
                </a:cubicBezTo>
                <a:cubicBezTo>
                  <a:pt x="9378" y="912054"/>
                  <a:pt x="23446" y="977704"/>
                  <a:pt x="46892" y="1041009"/>
                </a:cubicBezTo>
                <a:cubicBezTo>
                  <a:pt x="70338" y="1104314"/>
                  <a:pt x="117231" y="1169963"/>
                  <a:pt x="145366" y="1209821"/>
                </a:cubicBezTo>
                <a:cubicBezTo>
                  <a:pt x="173501" y="1249679"/>
                  <a:pt x="173501" y="1247335"/>
                  <a:pt x="215704" y="1280160"/>
                </a:cubicBezTo>
                <a:cubicBezTo>
                  <a:pt x="257907" y="1312985"/>
                  <a:pt x="349347" y="1378634"/>
                  <a:pt x="398584" y="1406769"/>
                </a:cubicBezTo>
                <a:cubicBezTo>
                  <a:pt x="447821" y="1434904"/>
                  <a:pt x="511126" y="1448972"/>
                  <a:pt x="511126" y="1448972"/>
                </a:cubicBezTo>
                <a:lnTo>
                  <a:pt x="511126" y="1448972"/>
                </a:ln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217920" y="3207434"/>
            <a:ext cx="298296" cy="158971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5508104" y="4797152"/>
            <a:ext cx="1008112" cy="2160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463988" y="3969060"/>
            <a:ext cx="1440160" cy="64807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041201" y="4257124"/>
            <a:ext cx="1502878" cy="15324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95936" y="5085184"/>
            <a:ext cx="1080507" cy="3135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076056" y="5013176"/>
            <a:ext cx="432048" cy="7200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995936" y="2616591"/>
            <a:ext cx="1673344" cy="203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995936" y="3207434"/>
            <a:ext cx="2179781" cy="55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79912" y="3356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1412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796136" y="2636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72200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796136" y="48691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139952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788024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644008" y="2924944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51520" y="908720"/>
            <a:ext cx="36724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измерения используются для линии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1, 2, 7, 8?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называются линии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1, 2, 3, 4, 5, 6?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измерения\IMG_481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07904" y="3575050"/>
            <a:ext cx="2270125" cy="3282950"/>
          </a:xfrm>
          <a:prstGeom prst="rect">
            <a:avLst/>
          </a:prstGeom>
          <a:noFill/>
        </p:spPr>
      </p:pic>
      <p:pic>
        <p:nvPicPr>
          <p:cNvPr id="11" name="Picture 2" descr="C:\Users\User\Desktop\измерения\IMG_4809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259632" y="332656"/>
            <a:ext cx="2193925" cy="3240360"/>
          </a:xfrm>
          <a:prstGeom prst="rect">
            <a:avLst/>
          </a:prstGeom>
          <a:noFill/>
        </p:spPr>
      </p:pic>
      <p:pic>
        <p:nvPicPr>
          <p:cNvPr id="12" name="Picture 3" descr="C:\Users\User\Desktop\измерения\IMG_48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88640"/>
            <a:ext cx="2376264" cy="3339752"/>
          </a:xfrm>
          <a:prstGeom prst="rect">
            <a:avLst/>
          </a:prstGeom>
          <a:noFill/>
        </p:spPr>
      </p:pic>
      <p:pic>
        <p:nvPicPr>
          <p:cNvPr id="13" name="Picture 2" descr="C:\Users\User\Desktop\измерения\IMG_48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717032"/>
            <a:ext cx="2290601" cy="3140968"/>
          </a:xfrm>
          <a:prstGeom prst="rect">
            <a:avLst/>
          </a:prstGeom>
          <a:noFill/>
        </p:spPr>
      </p:pic>
      <p:pic>
        <p:nvPicPr>
          <p:cNvPr id="14" name="Picture 4" descr="C:\Users\User\Desktop\измерения\IMG_481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3501008"/>
            <a:ext cx="2195736" cy="3356992"/>
          </a:xfrm>
          <a:prstGeom prst="rect">
            <a:avLst/>
          </a:prstGeom>
          <a:noFill/>
        </p:spPr>
      </p:pic>
      <p:pic>
        <p:nvPicPr>
          <p:cNvPr id="15" name="Picture 2" descr="C:\Users\User\Desktop\измерения\IMG_481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60648"/>
            <a:ext cx="2411760" cy="316835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827584" y="0"/>
            <a:ext cx="1245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перед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405</Words>
  <Application>Microsoft Office PowerPoint</Application>
  <PresentationFormat>Экран (4:3)</PresentationFormat>
  <Paragraphs>97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Этап №3</vt:lpstr>
      <vt:lpstr>Этап №4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2011-01-28T09:42:04Z</dcterms:created>
  <dcterms:modified xsi:type="dcterms:W3CDTF">2011-09-01T10:46:01Z</dcterms:modified>
</cp:coreProperties>
</file>