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7839-2057-46B3-A459-43A7A78B703B}" type="datetimeFigureOut">
              <a:rPr lang="ru-RU" smtClean="0"/>
              <a:pPr/>
              <a:t>01.09.2011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DE63-CABC-4C5F-A2EB-F843974D7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7839-2057-46B3-A459-43A7A78B703B}" type="datetimeFigureOut">
              <a:rPr lang="ru-RU" smtClean="0"/>
              <a:pPr/>
              <a:t>01.09.2011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DE63-CABC-4C5F-A2EB-F843974D7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7839-2057-46B3-A459-43A7A78B703B}" type="datetimeFigureOut">
              <a:rPr lang="ru-RU" smtClean="0"/>
              <a:pPr/>
              <a:t>01.09.2011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DE63-CABC-4C5F-A2EB-F843974D7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7839-2057-46B3-A459-43A7A78B703B}" type="datetimeFigureOut">
              <a:rPr lang="ru-RU" smtClean="0"/>
              <a:pPr/>
              <a:t>01.09.2011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DE63-CABC-4C5F-A2EB-F843974D7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7839-2057-46B3-A459-43A7A78B703B}" type="datetimeFigureOut">
              <a:rPr lang="ru-RU" smtClean="0"/>
              <a:pPr/>
              <a:t>01.09.2011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DE63-CABC-4C5F-A2EB-F843974D7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7839-2057-46B3-A459-43A7A78B703B}" type="datetimeFigureOut">
              <a:rPr lang="ru-RU" smtClean="0"/>
              <a:pPr/>
              <a:t>01.09.2011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DE63-CABC-4C5F-A2EB-F843974D7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7839-2057-46B3-A459-43A7A78B703B}" type="datetimeFigureOut">
              <a:rPr lang="ru-RU" smtClean="0"/>
              <a:pPr/>
              <a:t>01.09.2011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DE63-CABC-4C5F-A2EB-F843974D7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7839-2057-46B3-A459-43A7A78B703B}" type="datetimeFigureOut">
              <a:rPr lang="ru-RU" smtClean="0"/>
              <a:pPr/>
              <a:t>01.09.2011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DE63-CABC-4C5F-A2EB-F843974D7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7839-2057-46B3-A459-43A7A78B703B}" type="datetimeFigureOut">
              <a:rPr lang="ru-RU" smtClean="0"/>
              <a:pPr/>
              <a:t>01.09.2011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DE63-CABC-4C5F-A2EB-F843974D7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7839-2057-46B3-A459-43A7A78B703B}" type="datetimeFigureOut">
              <a:rPr lang="ru-RU" smtClean="0"/>
              <a:pPr/>
              <a:t>01.09.2011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DE63-CABC-4C5F-A2EB-F843974D7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7839-2057-46B3-A459-43A7A78B703B}" type="datetimeFigureOut">
              <a:rPr lang="ru-RU" smtClean="0"/>
              <a:pPr/>
              <a:t>01.09.2011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DE63-CABC-4C5F-A2EB-F843974D7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B7839-2057-46B3-A459-43A7A78B703B}" type="datetimeFigureOut">
              <a:rPr lang="ru-RU" smtClean="0"/>
              <a:pPr/>
              <a:t>01.09.2011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9DE63-CABC-4C5F-A2EB-F843974D7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76864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Плечевое изделие.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Припуски на свободное облегание по линии груди 5 см. по линии талии 2,5 см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132856"/>
            <a:ext cx="828213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Конструирование базовой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выкройки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снятие мерок\IMG_451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557338"/>
            <a:ext cx="4038600" cy="28479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82257" y="476672"/>
            <a:ext cx="2929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Этап №1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88024" y="5085184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АВ- высота плеча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АС- половина ширины спины плюс 1см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СД- 5см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6768244" y="3681028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56376" y="234888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956376" y="479715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10800000">
            <a:off x="6372200" y="2564904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6228184" y="270892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084168" y="2348880"/>
            <a:ext cx="23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012160" y="278092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снятие мерок\IMG_451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772815"/>
            <a:ext cx="4788024" cy="36605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20072" y="5445224"/>
            <a:ext cx="3097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ДЕ- линия плеча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ВГ- длина спины по середине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ГЕ- линия горловины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6768244" y="3681028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6372200" y="2564904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6228184" y="270892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84368" y="227687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084168" y="227687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084168" y="278092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</a:t>
            </a:r>
            <a:endParaRPr lang="ru-RU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6372200" y="2564904"/>
            <a:ext cx="108012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олилиния 34"/>
          <p:cNvSpPr/>
          <p:nvPr/>
        </p:nvSpPr>
        <p:spPr>
          <a:xfrm>
            <a:off x="7486650" y="2571750"/>
            <a:ext cx="400050" cy="214313"/>
          </a:xfrm>
          <a:custGeom>
            <a:avLst/>
            <a:gdLst>
              <a:gd name="connsiteX0" fmla="*/ 0 w 400050"/>
              <a:gd name="connsiteY0" fmla="*/ 0 h 214313"/>
              <a:gd name="connsiteX1" fmla="*/ 85725 w 400050"/>
              <a:gd name="connsiteY1" fmla="*/ 100013 h 214313"/>
              <a:gd name="connsiteX2" fmla="*/ 85725 w 400050"/>
              <a:gd name="connsiteY2" fmla="*/ 100013 h 214313"/>
              <a:gd name="connsiteX3" fmla="*/ 85725 w 400050"/>
              <a:gd name="connsiteY3" fmla="*/ 100013 h 214313"/>
              <a:gd name="connsiteX4" fmla="*/ 242888 w 400050"/>
              <a:gd name="connsiteY4" fmla="*/ 171450 h 214313"/>
              <a:gd name="connsiteX5" fmla="*/ 400050 w 400050"/>
              <a:gd name="connsiteY5" fmla="*/ 214313 h 214313"/>
              <a:gd name="connsiteX6" fmla="*/ 400050 w 400050"/>
              <a:gd name="connsiteY6" fmla="*/ 214313 h 214313"/>
              <a:gd name="connsiteX7" fmla="*/ 400050 w 400050"/>
              <a:gd name="connsiteY7" fmla="*/ 214313 h 214313"/>
              <a:gd name="connsiteX8" fmla="*/ 400050 w 400050"/>
              <a:gd name="connsiteY8" fmla="*/ 214313 h 21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050" h="214313">
                <a:moveTo>
                  <a:pt x="0" y="0"/>
                </a:moveTo>
                <a:lnTo>
                  <a:pt x="85725" y="100013"/>
                </a:lnTo>
                <a:lnTo>
                  <a:pt x="85725" y="100013"/>
                </a:lnTo>
                <a:lnTo>
                  <a:pt x="85725" y="100013"/>
                </a:lnTo>
                <a:cubicBezTo>
                  <a:pt x="111919" y="111919"/>
                  <a:pt x="190501" y="152400"/>
                  <a:pt x="242888" y="171450"/>
                </a:cubicBezTo>
                <a:cubicBezTo>
                  <a:pt x="295276" y="190500"/>
                  <a:pt x="400050" y="214313"/>
                  <a:pt x="400050" y="214313"/>
                </a:cubicBezTo>
                <a:lnTo>
                  <a:pt x="400050" y="214313"/>
                </a:lnTo>
                <a:lnTo>
                  <a:pt x="400050" y="214313"/>
                </a:lnTo>
                <a:lnTo>
                  <a:pt x="400050" y="21431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7380312" y="220486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>
            <a:off x="7632340" y="497717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956376" y="270892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7956376" y="508518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275856" y="476672"/>
            <a:ext cx="2771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Этап №2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измерения\IMG_481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2038"/>
            <a:ext cx="3109913" cy="4525962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 rot="5400000">
            <a:off x="6768244" y="3681028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6372200" y="2564904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6228184" y="270892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372200" y="2564904"/>
            <a:ext cx="108012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704348" y="490516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6084168" y="4149080"/>
            <a:ext cx="18002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84368" y="227687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884368" y="263691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884368" y="400506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956376" y="501317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884368" y="321297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>
            <a:off x="7740352" y="515719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08304" y="220486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6228184" y="227687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6084168" y="270892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6372200" y="4077072"/>
            <a:ext cx="29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5796136" y="4005064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4283968" y="476672"/>
            <a:ext cx="4860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ГБ- половина линии ВГ плюс 3см.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БО- половина полной ширины спины плюс 1,25см на свободное облегание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ИК- половина ширины спины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БЖ=ИК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9992" y="5805264"/>
            <a:ext cx="4508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ДО- соединить точку Д и О плавной кривой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83568" y="332656"/>
            <a:ext cx="2771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Этап №3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10800000">
            <a:off x="6516216" y="3429000"/>
            <a:ext cx="136815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лилиния 60"/>
          <p:cNvSpPr/>
          <p:nvPr/>
        </p:nvSpPr>
        <p:spPr>
          <a:xfrm>
            <a:off x="6115050" y="2857500"/>
            <a:ext cx="357188" cy="1300163"/>
          </a:xfrm>
          <a:custGeom>
            <a:avLst/>
            <a:gdLst>
              <a:gd name="connsiteX0" fmla="*/ 271463 w 357188"/>
              <a:gd name="connsiteY0" fmla="*/ 0 h 1300163"/>
              <a:gd name="connsiteX1" fmla="*/ 314325 w 357188"/>
              <a:gd name="connsiteY1" fmla="*/ 242888 h 1300163"/>
              <a:gd name="connsiteX2" fmla="*/ 342900 w 357188"/>
              <a:gd name="connsiteY2" fmla="*/ 414338 h 1300163"/>
              <a:gd name="connsiteX3" fmla="*/ 357188 w 357188"/>
              <a:gd name="connsiteY3" fmla="*/ 585788 h 1300163"/>
              <a:gd name="connsiteX4" fmla="*/ 342900 w 357188"/>
              <a:gd name="connsiteY4" fmla="*/ 800100 h 1300163"/>
              <a:gd name="connsiteX5" fmla="*/ 314325 w 357188"/>
              <a:gd name="connsiteY5" fmla="*/ 971550 h 1300163"/>
              <a:gd name="connsiteX6" fmla="*/ 271463 w 357188"/>
              <a:gd name="connsiteY6" fmla="*/ 1071563 h 1300163"/>
              <a:gd name="connsiteX7" fmla="*/ 171450 w 357188"/>
              <a:gd name="connsiteY7" fmla="*/ 1185863 h 1300163"/>
              <a:gd name="connsiteX8" fmla="*/ 57150 w 357188"/>
              <a:gd name="connsiteY8" fmla="*/ 1271588 h 1300163"/>
              <a:gd name="connsiteX9" fmla="*/ 0 w 357188"/>
              <a:gd name="connsiteY9" fmla="*/ 1300163 h 1300163"/>
              <a:gd name="connsiteX10" fmla="*/ 0 w 357188"/>
              <a:gd name="connsiteY10" fmla="*/ 1300163 h 1300163"/>
              <a:gd name="connsiteX11" fmla="*/ 0 w 357188"/>
              <a:gd name="connsiteY11" fmla="*/ 1300163 h 130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7188" h="1300163">
                <a:moveTo>
                  <a:pt x="271463" y="0"/>
                </a:moveTo>
                <a:cubicBezTo>
                  <a:pt x="286941" y="86916"/>
                  <a:pt x="302419" y="173832"/>
                  <a:pt x="314325" y="242888"/>
                </a:cubicBezTo>
                <a:cubicBezTo>
                  <a:pt x="326231" y="311944"/>
                  <a:pt x="335756" y="357188"/>
                  <a:pt x="342900" y="414338"/>
                </a:cubicBezTo>
                <a:cubicBezTo>
                  <a:pt x="350044" y="471488"/>
                  <a:pt x="357188" y="521494"/>
                  <a:pt x="357188" y="585788"/>
                </a:cubicBezTo>
                <a:cubicBezTo>
                  <a:pt x="357188" y="650082"/>
                  <a:pt x="350044" y="735806"/>
                  <a:pt x="342900" y="800100"/>
                </a:cubicBezTo>
                <a:cubicBezTo>
                  <a:pt x="335756" y="864394"/>
                  <a:pt x="326231" y="926306"/>
                  <a:pt x="314325" y="971550"/>
                </a:cubicBezTo>
                <a:cubicBezTo>
                  <a:pt x="302419" y="1016794"/>
                  <a:pt x="295276" y="1035844"/>
                  <a:pt x="271463" y="1071563"/>
                </a:cubicBezTo>
                <a:cubicBezTo>
                  <a:pt x="247651" y="1107282"/>
                  <a:pt x="207169" y="1152526"/>
                  <a:pt x="171450" y="1185863"/>
                </a:cubicBezTo>
                <a:cubicBezTo>
                  <a:pt x="135731" y="1219200"/>
                  <a:pt x="85725" y="1252538"/>
                  <a:pt x="57150" y="1271588"/>
                </a:cubicBezTo>
                <a:cubicBezTo>
                  <a:pt x="28575" y="1290638"/>
                  <a:pt x="0" y="1300163"/>
                  <a:pt x="0" y="1300163"/>
                </a:cubicBezTo>
                <a:lnTo>
                  <a:pt x="0" y="1300163"/>
                </a:lnTo>
                <a:lnTo>
                  <a:pt x="0" y="130016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3" name="Прямая соединительная линия 62"/>
          <p:cNvCxnSpPr>
            <a:stCxn id="61" idx="5"/>
          </p:cNvCxnSpPr>
          <p:nvPr/>
        </p:nvCxnSpPr>
        <p:spPr>
          <a:xfrm>
            <a:off x="6429375" y="3829050"/>
            <a:ext cx="14833" cy="3200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endCxn id="61" idx="7"/>
          </p:cNvCxnSpPr>
          <p:nvPr/>
        </p:nvCxnSpPr>
        <p:spPr>
          <a:xfrm rot="10800000">
            <a:off x="6286500" y="4043364"/>
            <a:ext cx="157708" cy="1057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228184" y="321297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69" name="Полилиния 68"/>
          <p:cNvSpPr/>
          <p:nvPr/>
        </p:nvSpPr>
        <p:spPr>
          <a:xfrm>
            <a:off x="7486650" y="2571750"/>
            <a:ext cx="400050" cy="214313"/>
          </a:xfrm>
          <a:custGeom>
            <a:avLst/>
            <a:gdLst>
              <a:gd name="connsiteX0" fmla="*/ 0 w 400050"/>
              <a:gd name="connsiteY0" fmla="*/ 0 h 214313"/>
              <a:gd name="connsiteX1" fmla="*/ 85725 w 400050"/>
              <a:gd name="connsiteY1" fmla="*/ 100013 h 214313"/>
              <a:gd name="connsiteX2" fmla="*/ 85725 w 400050"/>
              <a:gd name="connsiteY2" fmla="*/ 100013 h 214313"/>
              <a:gd name="connsiteX3" fmla="*/ 85725 w 400050"/>
              <a:gd name="connsiteY3" fmla="*/ 100013 h 214313"/>
              <a:gd name="connsiteX4" fmla="*/ 242888 w 400050"/>
              <a:gd name="connsiteY4" fmla="*/ 171450 h 214313"/>
              <a:gd name="connsiteX5" fmla="*/ 400050 w 400050"/>
              <a:gd name="connsiteY5" fmla="*/ 214313 h 214313"/>
              <a:gd name="connsiteX6" fmla="*/ 400050 w 400050"/>
              <a:gd name="connsiteY6" fmla="*/ 214313 h 214313"/>
              <a:gd name="connsiteX7" fmla="*/ 400050 w 400050"/>
              <a:gd name="connsiteY7" fmla="*/ 214313 h 214313"/>
              <a:gd name="connsiteX8" fmla="*/ 400050 w 400050"/>
              <a:gd name="connsiteY8" fmla="*/ 214313 h 21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050" h="214313">
                <a:moveTo>
                  <a:pt x="0" y="0"/>
                </a:moveTo>
                <a:lnTo>
                  <a:pt x="85725" y="100013"/>
                </a:lnTo>
                <a:lnTo>
                  <a:pt x="85725" y="100013"/>
                </a:lnTo>
                <a:lnTo>
                  <a:pt x="85725" y="100013"/>
                </a:lnTo>
                <a:cubicBezTo>
                  <a:pt x="111919" y="111919"/>
                  <a:pt x="190501" y="152400"/>
                  <a:pt x="242888" y="171450"/>
                </a:cubicBezTo>
                <a:cubicBezTo>
                  <a:pt x="295276" y="190500"/>
                  <a:pt x="400050" y="214313"/>
                  <a:pt x="400050" y="214313"/>
                </a:cubicBezTo>
                <a:lnTo>
                  <a:pt x="400050" y="214313"/>
                </a:lnTo>
                <a:lnTo>
                  <a:pt x="400050" y="214313"/>
                </a:lnTo>
                <a:lnTo>
                  <a:pt x="400050" y="21431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C:\Users\User\Desktop\снятие мерок\IMG_45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420308" cy="4525963"/>
          </a:xfrm>
          <a:prstGeom prst="rect">
            <a:avLst/>
          </a:prstGeom>
          <a:noFill/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131840" y="332656"/>
            <a:ext cx="2771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Этап №4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 rot="5400000">
            <a:off x="6624228" y="4041068"/>
            <a:ext cx="252028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>
            <a:off x="6372200" y="2564904"/>
            <a:ext cx="15121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228184" y="2708920"/>
            <a:ext cx="2880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372200" y="2564904"/>
            <a:ext cx="1080120" cy="288032"/>
          </a:xfrm>
          <a:prstGeom prst="line">
            <a:avLst/>
          </a:prstGeom>
          <a:ln w="317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 13"/>
          <p:cNvSpPr/>
          <p:nvPr/>
        </p:nvSpPr>
        <p:spPr>
          <a:xfrm>
            <a:off x="7486650" y="2571750"/>
            <a:ext cx="400050" cy="214313"/>
          </a:xfrm>
          <a:custGeom>
            <a:avLst/>
            <a:gdLst>
              <a:gd name="connsiteX0" fmla="*/ 0 w 400050"/>
              <a:gd name="connsiteY0" fmla="*/ 0 h 214313"/>
              <a:gd name="connsiteX1" fmla="*/ 85725 w 400050"/>
              <a:gd name="connsiteY1" fmla="*/ 100013 h 214313"/>
              <a:gd name="connsiteX2" fmla="*/ 85725 w 400050"/>
              <a:gd name="connsiteY2" fmla="*/ 100013 h 214313"/>
              <a:gd name="connsiteX3" fmla="*/ 85725 w 400050"/>
              <a:gd name="connsiteY3" fmla="*/ 100013 h 214313"/>
              <a:gd name="connsiteX4" fmla="*/ 242888 w 400050"/>
              <a:gd name="connsiteY4" fmla="*/ 171450 h 214313"/>
              <a:gd name="connsiteX5" fmla="*/ 400050 w 400050"/>
              <a:gd name="connsiteY5" fmla="*/ 214313 h 214313"/>
              <a:gd name="connsiteX6" fmla="*/ 400050 w 400050"/>
              <a:gd name="connsiteY6" fmla="*/ 214313 h 214313"/>
              <a:gd name="connsiteX7" fmla="*/ 400050 w 400050"/>
              <a:gd name="connsiteY7" fmla="*/ 214313 h 214313"/>
              <a:gd name="connsiteX8" fmla="*/ 400050 w 400050"/>
              <a:gd name="connsiteY8" fmla="*/ 214313 h 21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050" h="214313">
                <a:moveTo>
                  <a:pt x="0" y="0"/>
                </a:moveTo>
                <a:lnTo>
                  <a:pt x="85725" y="100013"/>
                </a:lnTo>
                <a:lnTo>
                  <a:pt x="85725" y="100013"/>
                </a:lnTo>
                <a:lnTo>
                  <a:pt x="85725" y="100013"/>
                </a:lnTo>
                <a:cubicBezTo>
                  <a:pt x="111919" y="111919"/>
                  <a:pt x="190501" y="152400"/>
                  <a:pt x="242888" y="171450"/>
                </a:cubicBezTo>
                <a:cubicBezTo>
                  <a:pt x="295276" y="190500"/>
                  <a:pt x="400050" y="214313"/>
                  <a:pt x="400050" y="214313"/>
                </a:cubicBezTo>
                <a:lnTo>
                  <a:pt x="400050" y="214313"/>
                </a:lnTo>
                <a:lnTo>
                  <a:pt x="400050" y="214313"/>
                </a:lnTo>
                <a:lnTo>
                  <a:pt x="400050" y="214313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0800000">
            <a:off x="6084168" y="4221088"/>
            <a:ext cx="18002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7596336" y="4581128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>
            <a:off x="6372200" y="5301208"/>
            <a:ext cx="151216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5760132" y="4689140"/>
            <a:ext cx="1080120" cy="1440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14" idx="5"/>
          </p:cNvCxnSpPr>
          <p:nvPr/>
        </p:nvCxnSpPr>
        <p:spPr>
          <a:xfrm rot="16200000" flipH="1">
            <a:off x="7774955" y="2674317"/>
            <a:ext cx="221159" cy="23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884368" y="515719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7884368" y="400506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884368" y="335699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884368" y="263691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7884368" y="227687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7308304" y="220486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228184" y="220486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5868144" y="263691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868144" y="407707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6084168" y="515719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6804248" y="52292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7308304" y="522920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7020272" y="393305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251520" y="1196752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ВЛ- половина обхвата талии  + 4,5 см (4см вытачки и 0,5 на свободное облегание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БР- половина линии БЖ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ВН- линия БР минус 2см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НМ- 4см (соединить точку  Р с точкой Н и точку Р с точкой М для образования вытачки)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9552" y="3573016"/>
            <a:ext cx="265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ОЛ- длина бокового  шва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Заголовок 14"/>
          <p:cNvSpPr txBox="1">
            <a:spLocks/>
          </p:cNvSpPr>
          <p:nvPr/>
        </p:nvSpPr>
        <p:spPr>
          <a:xfrm>
            <a:off x="3131840" y="188640"/>
            <a:ext cx="2771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Этап №4</a:t>
            </a:r>
            <a:endParaRPr kumimoji="0" lang="ru-RU" sz="5400" b="1" i="0" u="none" strike="noStrike" kern="1200" cap="none" spc="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9552" y="4437112"/>
            <a:ext cx="29446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Обведите основные линии: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Линию середины спины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Линию горловины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Линию плеча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Линию проймы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Боковую линию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Линию талии</a:t>
            </a:r>
          </a:p>
          <a:p>
            <a:endParaRPr lang="ru-RU" dirty="0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rot="10800000">
            <a:off x="6444208" y="3501008"/>
            <a:ext cx="14401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олилиния 64"/>
          <p:cNvSpPr/>
          <p:nvPr/>
        </p:nvSpPr>
        <p:spPr>
          <a:xfrm>
            <a:off x="6186488" y="2843213"/>
            <a:ext cx="283368" cy="1414462"/>
          </a:xfrm>
          <a:custGeom>
            <a:avLst/>
            <a:gdLst>
              <a:gd name="connsiteX0" fmla="*/ 200025 w 283368"/>
              <a:gd name="connsiteY0" fmla="*/ 0 h 1414462"/>
              <a:gd name="connsiteX1" fmla="*/ 271462 w 283368"/>
              <a:gd name="connsiteY1" fmla="*/ 428625 h 1414462"/>
              <a:gd name="connsiteX2" fmla="*/ 271462 w 283368"/>
              <a:gd name="connsiteY2" fmla="*/ 600075 h 1414462"/>
              <a:gd name="connsiteX3" fmla="*/ 271462 w 283368"/>
              <a:gd name="connsiteY3" fmla="*/ 700087 h 1414462"/>
              <a:gd name="connsiteX4" fmla="*/ 271462 w 283368"/>
              <a:gd name="connsiteY4" fmla="*/ 828675 h 1414462"/>
              <a:gd name="connsiteX5" fmla="*/ 242887 w 283368"/>
              <a:gd name="connsiteY5" fmla="*/ 985837 h 1414462"/>
              <a:gd name="connsiteX6" fmla="*/ 214312 w 283368"/>
              <a:gd name="connsiteY6" fmla="*/ 1071562 h 1414462"/>
              <a:gd name="connsiteX7" fmla="*/ 171450 w 283368"/>
              <a:gd name="connsiteY7" fmla="*/ 1171575 h 1414462"/>
              <a:gd name="connsiteX8" fmla="*/ 85725 w 283368"/>
              <a:gd name="connsiteY8" fmla="*/ 1300162 h 1414462"/>
              <a:gd name="connsiteX9" fmla="*/ 0 w 283368"/>
              <a:gd name="connsiteY9" fmla="*/ 1414462 h 1414462"/>
              <a:gd name="connsiteX10" fmla="*/ 0 w 283368"/>
              <a:gd name="connsiteY10" fmla="*/ 1414462 h 141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3368" h="1414462">
                <a:moveTo>
                  <a:pt x="200025" y="0"/>
                </a:moveTo>
                <a:cubicBezTo>
                  <a:pt x="229790" y="164306"/>
                  <a:pt x="259556" y="328613"/>
                  <a:pt x="271462" y="428625"/>
                </a:cubicBezTo>
                <a:cubicBezTo>
                  <a:pt x="283368" y="528638"/>
                  <a:pt x="271462" y="600075"/>
                  <a:pt x="271462" y="600075"/>
                </a:cubicBezTo>
                <a:lnTo>
                  <a:pt x="271462" y="700087"/>
                </a:lnTo>
                <a:cubicBezTo>
                  <a:pt x="271462" y="738187"/>
                  <a:pt x="276224" y="781050"/>
                  <a:pt x="271462" y="828675"/>
                </a:cubicBezTo>
                <a:cubicBezTo>
                  <a:pt x="266700" y="876300"/>
                  <a:pt x="252412" y="945356"/>
                  <a:pt x="242887" y="985837"/>
                </a:cubicBezTo>
                <a:cubicBezTo>
                  <a:pt x="233362" y="1026318"/>
                  <a:pt x="226218" y="1040606"/>
                  <a:pt x="214312" y="1071562"/>
                </a:cubicBezTo>
                <a:cubicBezTo>
                  <a:pt x="202406" y="1102518"/>
                  <a:pt x="192881" y="1133475"/>
                  <a:pt x="171450" y="1171575"/>
                </a:cubicBezTo>
                <a:cubicBezTo>
                  <a:pt x="150019" y="1209675"/>
                  <a:pt x="114300" y="1259681"/>
                  <a:pt x="85725" y="1300162"/>
                </a:cubicBezTo>
                <a:cubicBezTo>
                  <a:pt x="57150" y="1340643"/>
                  <a:pt x="0" y="1414462"/>
                  <a:pt x="0" y="1414462"/>
                </a:cubicBezTo>
                <a:lnTo>
                  <a:pt x="0" y="1414462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единительная линия 68"/>
          <p:cNvCxnSpPr>
            <a:stCxn id="65" idx="5"/>
          </p:cNvCxnSpPr>
          <p:nvPr/>
        </p:nvCxnSpPr>
        <p:spPr>
          <a:xfrm>
            <a:off x="6429375" y="3829050"/>
            <a:ext cx="14833" cy="3920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6564773" y="4748595"/>
            <a:ext cx="1008112" cy="97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16200000" flipH="1">
            <a:off x="6660232" y="4653136"/>
            <a:ext cx="108012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156176" y="335699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6372200" y="414908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снятие мерок\IMG_451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260350"/>
            <a:ext cx="4038600" cy="2846388"/>
          </a:xfrm>
          <a:prstGeom prst="rect">
            <a:avLst/>
          </a:prstGeom>
          <a:noFill/>
        </p:spPr>
      </p:pic>
      <p:pic>
        <p:nvPicPr>
          <p:cNvPr id="6" name="Picture 2" descr="C:\Users\User\Desktop\снятие мерок\IMG_451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0"/>
            <a:ext cx="4038600" cy="3089275"/>
          </a:xfrm>
          <a:prstGeom prst="rect">
            <a:avLst/>
          </a:prstGeom>
          <a:noFill/>
        </p:spPr>
      </p:pic>
      <p:pic>
        <p:nvPicPr>
          <p:cNvPr id="7" name="Picture 5" descr="C:\Users\User\Desktop\измерения\IMG_4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185592"/>
            <a:ext cx="2808312" cy="3672408"/>
          </a:xfrm>
          <a:prstGeom prst="rect">
            <a:avLst/>
          </a:prstGeom>
          <a:noFill/>
        </p:spPr>
      </p:pic>
      <p:pic>
        <p:nvPicPr>
          <p:cNvPr id="8" name="Picture 11" descr="C:\Users\User\Desktop\снятие мерок\IMG_45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356992"/>
            <a:ext cx="4176464" cy="3157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 flipV="1">
            <a:off x="6372200" y="2564904"/>
            <a:ext cx="1080120" cy="288032"/>
          </a:xfrm>
          <a:prstGeom prst="line">
            <a:avLst/>
          </a:prstGeom>
          <a:ln w="317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лилиния 17"/>
          <p:cNvSpPr/>
          <p:nvPr/>
        </p:nvSpPr>
        <p:spPr>
          <a:xfrm>
            <a:off x="7452320" y="2564904"/>
            <a:ext cx="434380" cy="221159"/>
          </a:xfrm>
          <a:custGeom>
            <a:avLst/>
            <a:gdLst>
              <a:gd name="connsiteX0" fmla="*/ 0 w 400050"/>
              <a:gd name="connsiteY0" fmla="*/ 0 h 214313"/>
              <a:gd name="connsiteX1" fmla="*/ 85725 w 400050"/>
              <a:gd name="connsiteY1" fmla="*/ 100013 h 214313"/>
              <a:gd name="connsiteX2" fmla="*/ 85725 w 400050"/>
              <a:gd name="connsiteY2" fmla="*/ 100013 h 214313"/>
              <a:gd name="connsiteX3" fmla="*/ 85725 w 400050"/>
              <a:gd name="connsiteY3" fmla="*/ 100013 h 214313"/>
              <a:gd name="connsiteX4" fmla="*/ 242888 w 400050"/>
              <a:gd name="connsiteY4" fmla="*/ 171450 h 214313"/>
              <a:gd name="connsiteX5" fmla="*/ 400050 w 400050"/>
              <a:gd name="connsiteY5" fmla="*/ 214313 h 214313"/>
              <a:gd name="connsiteX6" fmla="*/ 400050 w 400050"/>
              <a:gd name="connsiteY6" fmla="*/ 214313 h 214313"/>
              <a:gd name="connsiteX7" fmla="*/ 400050 w 400050"/>
              <a:gd name="connsiteY7" fmla="*/ 214313 h 214313"/>
              <a:gd name="connsiteX8" fmla="*/ 400050 w 400050"/>
              <a:gd name="connsiteY8" fmla="*/ 214313 h 21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050" h="214313">
                <a:moveTo>
                  <a:pt x="0" y="0"/>
                </a:moveTo>
                <a:lnTo>
                  <a:pt x="85725" y="100013"/>
                </a:lnTo>
                <a:lnTo>
                  <a:pt x="85725" y="100013"/>
                </a:lnTo>
                <a:lnTo>
                  <a:pt x="85725" y="100013"/>
                </a:lnTo>
                <a:cubicBezTo>
                  <a:pt x="111919" y="111919"/>
                  <a:pt x="190501" y="152400"/>
                  <a:pt x="242888" y="171450"/>
                </a:cubicBezTo>
                <a:cubicBezTo>
                  <a:pt x="295276" y="190500"/>
                  <a:pt x="400050" y="214313"/>
                  <a:pt x="400050" y="214313"/>
                </a:cubicBezTo>
                <a:lnTo>
                  <a:pt x="400050" y="214313"/>
                </a:lnTo>
                <a:lnTo>
                  <a:pt x="400050" y="214313"/>
                </a:lnTo>
                <a:lnTo>
                  <a:pt x="400050" y="214313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 18"/>
          <p:cNvSpPr/>
          <p:nvPr/>
        </p:nvSpPr>
        <p:spPr>
          <a:xfrm>
            <a:off x="6186488" y="2843213"/>
            <a:ext cx="283368" cy="1414462"/>
          </a:xfrm>
          <a:custGeom>
            <a:avLst/>
            <a:gdLst>
              <a:gd name="connsiteX0" fmla="*/ 200025 w 283368"/>
              <a:gd name="connsiteY0" fmla="*/ 0 h 1414462"/>
              <a:gd name="connsiteX1" fmla="*/ 271462 w 283368"/>
              <a:gd name="connsiteY1" fmla="*/ 428625 h 1414462"/>
              <a:gd name="connsiteX2" fmla="*/ 271462 w 283368"/>
              <a:gd name="connsiteY2" fmla="*/ 600075 h 1414462"/>
              <a:gd name="connsiteX3" fmla="*/ 271462 w 283368"/>
              <a:gd name="connsiteY3" fmla="*/ 700087 h 1414462"/>
              <a:gd name="connsiteX4" fmla="*/ 271462 w 283368"/>
              <a:gd name="connsiteY4" fmla="*/ 828675 h 1414462"/>
              <a:gd name="connsiteX5" fmla="*/ 242887 w 283368"/>
              <a:gd name="connsiteY5" fmla="*/ 985837 h 1414462"/>
              <a:gd name="connsiteX6" fmla="*/ 214312 w 283368"/>
              <a:gd name="connsiteY6" fmla="*/ 1071562 h 1414462"/>
              <a:gd name="connsiteX7" fmla="*/ 171450 w 283368"/>
              <a:gd name="connsiteY7" fmla="*/ 1171575 h 1414462"/>
              <a:gd name="connsiteX8" fmla="*/ 85725 w 283368"/>
              <a:gd name="connsiteY8" fmla="*/ 1300162 h 1414462"/>
              <a:gd name="connsiteX9" fmla="*/ 0 w 283368"/>
              <a:gd name="connsiteY9" fmla="*/ 1414462 h 1414462"/>
              <a:gd name="connsiteX10" fmla="*/ 0 w 283368"/>
              <a:gd name="connsiteY10" fmla="*/ 1414462 h 141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3368" h="1414462">
                <a:moveTo>
                  <a:pt x="200025" y="0"/>
                </a:moveTo>
                <a:cubicBezTo>
                  <a:pt x="229790" y="164306"/>
                  <a:pt x="259556" y="328613"/>
                  <a:pt x="271462" y="428625"/>
                </a:cubicBezTo>
                <a:cubicBezTo>
                  <a:pt x="283368" y="528638"/>
                  <a:pt x="271462" y="600075"/>
                  <a:pt x="271462" y="600075"/>
                </a:cubicBezTo>
                <a:lnTo>
                  <a:pt x="271462" y="700087"/>
                </a:lnTo>
                <a:cubicBezTo>
                  <a:pt x="271462" y="738187"/>
                  <a:pt x="276224" y="781050"/>
                  <a:pt x="271462" y="828675"/>
                </a:cubicBezTo>
                <a:cubicBezTo>
                  <a:pt x="266700" y="876300"/>
                  <a:pt x="252412" y="945356"/>
                  <a:pt x="242887" y="985837"/>
                </a:cubicBezTo>
                <a:cubicBezTo>
                  <a:pt x="233362" y="1026318"/>
                  <a:pt x="226218" y="1040606"/>
                  <a:pt x="214312" y="1071562"/>
                </a:cubicBezTo>
                <a:cubicBezTo>
                  <a:pt x="202406" y="1102518"/>
                  <a:pt x="192881" y="1133475"/>
                  <a:pt x="171450" y="1171575"/>
                </a:cubicBezTo>
                <a:cubicBezTo>
                  <a:pt x="150019" y="1209675"/>
                  <a:pt x="114300" y="1259681"/>
                  <a:pt x="85725" y="1300162"/>
                </a:cubicBezTo>
                <a:cubicBezTo>
                  <a:pt x="57150" y="1340643"/>
                  <a:pt x="0" y="1414462"/>
                  <a:pt x="0" y="1414462"/>
                </a:cubicBezTo>
                <a:lnTo>
                  <a:pt x="0" y="1414462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6624228" y="4041068"/>
            <a:ext cx="252028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5760132" y="4689140"/>
            <a:ext cx="1080120" cy="1440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6372200" y="5301208"/>
            <a:ext cx="151216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6564773" y="4748595"/>
            <a:ext cx="1008112" cy="97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6660232" y="4653136"/>
            <a:ext cx="108012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884368" y="37890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732240" y="24208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156176" y="35730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012160" y="45811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308304" y="5229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524328" y="24208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67545" y="692696"/>
            <a:ext cx="56166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Спинка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Какие измерения используется для линии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1, 2, 7, 8?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называются линии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1, 2, 3, 4, 5, 6?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10800000">
            <a:off x="6084168" y="4221088"/>
            <a:ext cx="18002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>
            <a:off x="6444208" y="3501008"/>
            <a:ext cx="14401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948264" y="31409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6876256" y="39330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227</Words>
  <Application>Microsoft Office PowerPoint</Application>
  <PresentationFormat>Экран (4:3)</PresentationFormat>
  <Paragraphs>83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Е</vt:lpstr>
      <vt:lpstr>Слайд 2</vt:lpstr>
      <vt:lpstr>Слайд 3</vt:lpstr>
      <vt:lpstr>Слайд 4</vt:lpstr>
      <vt:lpstr>Этап №4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2011-01-28T05:42:40Z</dcterms:created>
  <dcterms:modified xsi:type="dcterms:W3CDTF">2011-09-01T10:46:27Z</dcterms:modified>
</cp:coreProperties>
</file>