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84327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Морозова Катя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5 А класс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день рождения   </a:t>
            </a:r>
            <a:r>
              <a:rPr lang="ru-RU" b="1" smtClean="0">
                <a:solidFill>
                  <a:srgbClr val="FF0000"/>
                </a:solidFill>
              </a:rPr>
              <a:t>3 октября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на мисс осень\DSC09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5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на мисс осень\DSC0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824536" cy="6192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а мисс осень\DSC0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824536" cy="60486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а мисс осень\DSC00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04664"/>
            <a:ext cx="7992888" cy="57214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а мисс осень\DSC0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60648"/>
            <a:ext cx="6034617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на мисс осень\DSC09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544616" cy="6192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на мисс осень\x_7bcf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810054" cy="6048672"/>
          </a:xfrm>
          <a:prstGeom prst="rect">
            <a:avLst/>
          </a:prstGeom>
          <a:noFill/>
        </p:spPr>
      </p:pic>
      <p:pic>
        <p:nvPicPr>
          <p:cNvPr id="5" name="Picture 2" descr="F:\на мисс осень\x_042ee3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60440" cy="60486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 мисс осень\DSC09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5184576" cy="6192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491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Морозова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Екатерина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Морозова Катя 5 А класс день рождения   3 октября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Морозова Катя 5 А класс день рождения   3 октября  </dc:title>
  <dc:creator>Виталий</dc:creator>
  <cp:lastModifiedBy>Виталий</cp:lastModifiedBy>
  <cp:revision>1</cp:revision>
  <dcterms:created xsi:type="dcterms:W3CDTF">2012-11-05T14:07:23Z</dcterms:created>
  <dcterms:modified xsi:type="dcterms:W3CDTF">2012-11-05T14:09:34Z</dcterms:modified>
</cp:coreProperties>
</file>