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5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а мисс осень\DSC0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824536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 мисс осень\DSC09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518457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а мисс осень\x_c7902b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048672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 мисс осень\x_8e79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32656"/>
            <a:ext cx="6840760" cy="59046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мисс осень\Лариса0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332656"/>
            <a:ext cx="6336704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 мисс осень\DSC09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768752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Плюснин</a:t>
            </a:r>
            <a:r>
              <a:rPr lang="ru-RU" b="1" dirty="0" smtClean="0">
                <a:solidFill>
                  <a:srgbClr val="FF0000"/>
                </a:solidFill>
              </a:rPr>
              <a:t> Роман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на мисс осень\Копия DSC09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00800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Плюснин Роман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5</cp:revision>
  <dcterms:created xsi:type="dcterms:W3CDTF">2012-10-24T12:37:39Z</dcterms:created>
  <dcterms:modified xsi:type="dcterms:W3CDTF">2012-10-27T00:37:44Z</dcterms:modified>
</cp:coreProperties>
</file>