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9"/>
  </p:notesMasterIdLst>
  <p:sldIdLst>
    <p:sldId id="256" r:id="rId2"/>
    <p:sldId id="262" r:id="rId3"/>
    <p:sldId id="258" r:id="rId4"/>
    <p:sldId id="261" r:id="rId5"/>
    <p:sldId id="257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cer" initials="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46" autoAdjust="0"/>
  </p:normalViewPr>
  <p:slideViewPr>
    <p:cSldViewPr>
      <p:cViewPr varScale="1">
        <p:scale>
          <a:sx n="67" d="100"/>
          <a:sy n="67" d="100"/>
        </p:scale>
        <p:origin x="-10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3DE778-E299-4D63-8135-6F831D8AE942}" type="datetimeFigureOut">
              <a:rPr lang="ru-RU" smtClean="0"/>
              <a:t>19.02.2011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05F30-D3A2-4AE1-ACB4-B9054A8C04E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857232"/>
            <a:ext cx="7786741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i="1" cap="none" spc="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ВИКТОРИНА</a:t>
            </a:r>
            <a:endParaRPr lang="ru-RU" sz="6600" i="1" cap="none" spc="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2143116"/>
            <a:ext cx="8358214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8800" b="1" i="1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«КУЛИНАРНЫЙ</a:t>
            </a:r>
          </a:p>
          <a:p>
            <a:pPr algn="ctr"/>
            <a:r>
              <a:rPr lang="ru-RU" sz="8800" b="1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8800" b="1" i="1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ПОЕДИНОК»</a:t>
            </a:r>
            <a:endParaRPr lang="ru-RU" sz="8800" b="1" i="1" cap="none" spc="0" dirty="0">
              <a:ln w="11430"/>
              <a:solidFill>
                <a:srgbClr val="7030A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928670"/>
            <a:ext cx="778671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ru-RU" sz="4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Огородные 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плоды и зелень, употребляемые в пищу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714744" y="4572008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(Овощи</a:t>
            </a:r>
            <a:r>
              <a:rPr lang="ru-RU" sz="2400" b="1" i="1" dirty="0" smtClean="0"/>
              <a:t>.)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714356"/>
            <a:ext cx="72866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ru-RU" sz="4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Удовольствие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, полученное во время еды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071934" y="4929198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(Смак.)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928670"/>
            <a:ext cx="764386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ru-RU" sz="4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Кулинарное 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изделие, красящее избу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571868" y="5000636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(Пироги.)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928670"/>
            <a:ext cx="735811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Суп, распространенный в районах с жарким климатом. 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500430" y="4572008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Окрошка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857232"/>
            <a:ext cx="750099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Старинный напиток, в производстве которого участвуют пчелы. 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286248" y="5072074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(Медовуха.)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7356" y="428604"/>
            <a:ext cx="69294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ТУР </a:t>
            </a:r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ВТОРОЙ</a:t>
            </a:r>
            <a:endParaRPr lang="ru-RU" sz="7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1500174"/>
            <a:ext cx="6960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Загадочное блюдце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2786058"/>
            <a:ext cx="7715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Каждой команде предлагается задание. Отгадка – на блюдце, накрытом салфеткой.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285852" y="357166"/>
            <a:ext cx="728667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ВАРИАНТ ЗАДАНИЯ №1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блюдце  находится приправа, необходимая для улучшения вкуса пищи.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Она обладает слабыми антисептическими свойствами; 10-15 %  ее содержание предотвращает развитие гнилостных бактерий,  что обуславливает её широкое применение в качестве консерванта.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древнейших времен она ценилась высоко. А так как она часто оказывалась недоступной для народа, возникали народные бунты. Эта приправа способствует удержанию воды в организме, служит материалом для образования в желудке соляной кислоты, благодаря чему пища лучше переваривается, а вредные микробы погибают. Что это за приправа?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2976" y="117693"/>
            <a:ext cx="771530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ВАРИАНТ ЗАДАНИЯ №2</a:t>
            </a:r>
          </a:p>
          <a:p>
            <a:pPr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Европе он был известен еще римлянам. Его история в России начинается примерно с 11-12 веков. Когда его впервые завезли - попробовать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могли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только князь и его приближенные.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Долгое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время потребление его и внутривенное введение концентрированных растворов считалось эффективным средством при различных заболеваниях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сердечнососудистой,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нервной и пищеварительной систем. В последние годы исследователи склоняются к необходимости ограничения употребления этого продукта. Установлено, что в пожилом возрасте избыточное потребление способствует нарушению жирового обмена. Не случайно диетологи настаивают на том, чтобы в рационе питания пожилых людей, особенно имеющих наклонность к тучности,  его количество не превышало 15 % от общего суточного количества углеводов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 Что на блюдце?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928794" y="357166"/>
            <a:ext cx="582826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ТУР ТРЕТИЙ</a:t>
            </a:r>
            <a:endParaRPr lang="ru-RU" sz="7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14678" y="1643050"/>
            <a:ext cx="4631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Анаграммы 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4414" y="3071810"/>
            <a:ext cx="77153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Из предложенных анаграмм командам предлагается составить как  можно больше  слов за определенный период времени.</a:t>
            </a:r>
          </a:p>
          <a:p>
            <a:pPr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На выполнение задания дается 5 минут.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72066" y="285728"/>
            <a:ext cx="3857652" cy="63579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ЧБТКИОИ</a:t>
            </a:r>
          </a:p>
          <a:p>
            <a:pPr algn="ctr">
              <a:lnSpc>
                <a:spcPct val="150000"/>
              </a:lnSpc>
            </a:pP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ТОКЫЕЛТ</a:t>
            </a:r>
          </a:p>
          <a:p>
            <a:pPr algn="ctr">
              <a:lnSpc>
                <a:spcPct val="150000"/>
              </a:lnSpc>
            </a:pP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ЩБРО</a:t>
            </a:r>
          </a:p>
          <a:p>
            <a:pPr algn="ctr">
              <a:lnSpc>
                <a:spcPct val="150000"/>
              </a:lnSpc>
            </a:pP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ЯКСЛОНА</a:t>
            </a:r>
          </a:p>
          <a:p>
            <a:pPr algn="ctr">
              <a:lnSpc>
                <a:spcPct val="150000"/>
              </a:lnSpc>
            </a:pP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БОНУЛЬ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285728"/>
            <a:ext cx="3857652" cy="63579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БКРСУОЧИ</a:t>
            </a:r>
          </a:p>
          <a:p>
            <a:pPr algn="ctr">
              <a:lnSpc>
                <a:spcPct val="150000"/>
              </a:lnSpc>
            </a:pP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КУПАТСА</a:t>
            </a:r>
          </a:p>
          <a:p>
            <a:pPr algn="ctr">
              <a:lnSpc>
                <a:spcPct val="150000"/>
              </a:lnSpc>
            </a:pP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ЖАБКАЛАН</a:t>
            </a:r>
          </a:p>
          <a:p>
            <a:pPr algn="ctr">
              <a:lnSpc>
                <a:spcPct val="150000"/>
              </a:lnSpc>
            </a:pP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ЛГУЦОБЫ</a:t>
            </a:r>
          </a:p>
          <a:p>
            <a:pPr algn="ctr">
              <a:lnSpc>
                <a:spcPct val="150000"/>
              </a:lnSpc>
            </a:pP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КАМАБАЛ</a:t>
            </a:r>
            <a:endParaRPr lang="ru-RU" sz="4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97370" y="428604"/>
            <a:ext cx="627515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ТУР ПЕРВЫЙ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4414" y="2428868"/>
            <a:ext cx="742955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 этом туре принимают участие  обе команды. Поочередно им загадываются загадки – в том случае, если команда не отвечает на вопрос, ход переходит к другой команде.</a:t>
            </a:r>
          </a:p>
          <a:p>
            <a:pPr algn="just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За правильный вопрос команда получает одно очко.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214290"/>
            <a:ext cx="693510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ОТВЕТЫ К АНАГРАММАМ</a:t>
            </a:r>
            <a:endParaRPr lang="ru-RU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1285860"/>
          <a:ext cx="7334280" cy="50166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7140"/>
                <a:gridCol w="3667140"/>
              </a:tblGrid>
              <a:tr h="468009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44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БРУСОЧКИ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44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КАПУСТА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44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БАКЛАЖАН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44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ГОЛУБЦЫ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44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КАМБАЛА</a:t>
                      </a:r>
                      <a:endParaRPr lang="ru-RU" sz="4000" i="1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44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БИТОЧКИ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44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КОТЛЕТЫ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44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БОРЩ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44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СОЛЯНКА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44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БУЛЬОН</a:t>
                      </a:r>
                      <a:endParaRPr lang="ru-RU" sz="4400" i="1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69298" y="214290"/>
            <a:ext cx="757470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Тур   четвертый</a:t>
            </a:r>
            <a:endParaRPr lang="ru-RU" sz="7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43240" y="1357298"/>
            <a:ext cx="3426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«Гурман»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5852" y="2571744"/>
            <a:ext cx="74295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Приглашаются капитаны команд и по одному человеку от команды соперников.</a:t>
            </a:r>
          </a:p>
          <a:p>
            <a:pPr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Капитанам команд завязывают глаза, а человек из соперников кормит его салатом. </a:t>
            </a:r>
          </a:p>
          <a:p>
            <a:pPr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Задача: определить компоненты, входящие в состав салата.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428604"/>
            <a:ext cx="51998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Состав салата: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14546" y="1643050"/>
            <a:ext cx="2850460" cy="46166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Банан </a:t>
            </a:r>
          </a:p>
          <a:p>
            <a:r>
              <a:rPr lang="ru-RU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Изюм</a:t>
            </a:r>
          </a:p>
          <a:p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Киви</a:t>
            </a:r>
          </a:p>
          <a:p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Йогурт</a:t>
            </a:r>
          </a:p>
          <a:p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Орехи</a:t>
            </a:r>
          </a:p>
          <a:p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апельсин</a:t>
            </a:r>
          </a:p>
          <a:p>
            <a:pPr algn="ctr"/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14546" y="214290"/>
            <a:ext cx="541526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Тур пятый </a:t>
            </a:r>
            <a:endParaRPr lang="ru-RU" sz="7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43174" y="1285860"/>
            <a:ext cx="35923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«Эрудит» 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852" y="2357430"/>
            <a:ext cx="75724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Командам предлагаются одинаковые кроссворды.</a:t>
            </a:r>
          </a:p>
          <a:p>
            <a:pPr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Задача: быстро и качественно справиться с заданиями кроссворда.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14290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142976" y="357165"/>
          <a:ext cx="7215242" cy="3476262"/>
        </p:xfrm>
        <a:graphic>
          <a:graphicData uri="http://schemas.openxmlformats.org/drawingml/2006/table">
            <a:tbl>
              <a:tblPr/>
              <a:tblGrid>
                <a:gridCol w="382990"/>
                <a:gridCol w="382990"/>
                <a:gridCol w="330941"/>
                <a:gridCol w="382990"/>
                <a:gridCol w="330941"/>
                <a:gridCol w="382990"/>
                <a:gridCol w="330941"/>
                <a:gridCol w="382990"/>
                <a:gridCol w="330941"/>
                <a:gridCol w="348510"/>
                <a:gridCol w="512297"/>
                <a:gridCol w="382990"/>
                <a:gridCol w="330941"/>
                <a:gridCol w="330941"/>
                <a:gridCol w="330941"/>
                <a:gridCol w="522266"/>
                <a:gridCol w="224820"/>
                <a:gridCol w="232987"/>
                <a:gridCol w="428894"/>
                <a:gridCol w="330941"/>
              </a:tblGrid>
              <a:tr h="249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4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7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79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Arial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928662" y="3929066"/>
            <a:ext cx="7858180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1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горизонтали: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  Специальность  человека,  изготавливающего  торты,  пирожные,  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печенья, пряники и т.д.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   Один из способов консервирования.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   Набор продуктов для приготовления какого-либо блюда.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   Единица измерения энергетической ценности продукта.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   Пряности  для пряничного теста.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   Мелкокусковое мясо в сметанном соусе.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вертикали: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   Перечень блюд и напитков для завтраков, обедов, ужинов.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   Обваливание полуфабриката в муке или сухарях.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   Подготовка и оформление стола.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    Бисквит, приготовленный холодным способом.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  Работник общепита, занимающийся приготовлением блюд и кулинарных изделий.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357166"/>
            <a:ext cx="73613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Ответы к кроссворду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357290" y="1285860"/>
            <a:ext cx="778671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19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горизонтали: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3619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1-кондитер, </a:t>
            </a:r>
          </a:p>
          <a:p>
            <a:pPr marL="0" marR="0" lvl="0" indent="3619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2-маринование, </a:t>
            </a:r>
          </a:p>
          <a:p>
            <a:pPr marL="0" marR="0" lvl="0" indent="3619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3-рецептура, </a:t>
            </a:r>
          </a:p>
          <a:p>
            <a:pPr marL="0" marR="0" lvl="0" indent="3619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4-калорийность, </a:t>
            </a:r>
          </a:p>
          <a:p>
            <a:pPr marL="0" marR="0" lvl="0" indent="3619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5-букет, </a:t>
            </a:r>
          </a:p>
          <a:p>
            <a:pPr marL="0" marR="0" lvl="0" indent="3619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6-бефстроганов.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вертикали:</a:t>
            </a:r>
          </a:p>
          <a:p>
            <a:pPr marL="0" marR="0" lvl="0" indent="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2-меню, </a:t>
            </a:r>
          </a:p>
          <a:p>
            <a:pPr marL="0" marR="0" lvl="0" indent="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7-панирование, </a:t>
            </a:r>
          </a:p>
          <a:p>
            <a:pPr marL="0" marR="0" lvl="0" indent="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8-сервировка, </a:t>
            </a:r>
          </a:p>
          <a:p>
            <a:pPr marL="0" marR="0" lvl="0" indent="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9-буше, </a:t>
            </a:r>
          </a:p>
          <a:p>
            <a:pPr marL="0" marR="0" lvl="0" indent="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10-повар.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41801" y="1071546"/>
            <a:ext cx="697360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Подведение итогов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00166" y="3143248"/>
            <a:ext cx="71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Жюри ведет подсчет очков, набранных командами за пять туров.</a:t>
            </a:r>
          </a:p>
          <a:p>
            <a:pPr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Команда победитель награждается грамотой.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1571612"/>
            <a:ext cx="6858048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 </a:t>
            </a:r>
          </a:p>
          <a:p>
            <a:pPr algn="ctr"/>
            <a:r>
              <a:rPr lang="ru-RU" sz="6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   УЧАСТИЕ   И ВНИМАНИЕ!</a:t>
            </a:r>
            <a:endParaRPr lang="ru-RU" sz="6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14" y="1571612"/>
            <a:ext cx="757242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Как в старину назывались жидкие блюда? 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14678" y="4429132"/>
            <a:ext cx="3286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(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похлебки)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357686" y="4857760"/>
            <a:ext cx="19619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445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суточные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0166" y="1071546"/>
            <a:ext cx="72152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sz="4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Щи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, известные на Руси с глубокой древности.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5852" y="785794"/>
            <a:ext cx="750099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Московский повар-француз, чье имя до сих пор носит 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популярный 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салат. 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14678" y="4857760"/>
            <a:ext cx="4000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(Оливье.)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57290" y="857232"/>
            <a:ext cx="750099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ru-RU" sz="4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англичане называют блюдо, которое мы называем 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запеканкой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714744" y="4786322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(Пудинг.)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500042"/>
            <a:ext cx="72866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ru-RU" sz="4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Мелкие 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кусочки мяса в остром соусе. 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000496" y="4714884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(Азу.)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1071546"/>
            <a:ext cx="74295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Блюдо из говядины, увековечившее имя его изобретателя. 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786182" y="5000636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(Бефстроганов.)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857232"/>
            <a:ext cx="75724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Чем была кукуруза до того, как попала в консервную банку? 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428992" y="4500570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(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Початок.)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165</TotalTime>
  <Words>708</Words>
  <PresentationFormat>Экран (4:3)</PresentationFormat>
  <Paragraphs>207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Acer</cp:lastModifiedBy>
  <cp:revision>18</cp:revision>
  <dcterms:created xsi:type="dcterms:W3CDTF">2011-02-19T10:25:05Z</dcterms:created>
  <dcterms:modified xsi:type="dcterms:W3CDTF">2011-02-19T13:21:15Z</dcterms:modified>
</cp:coreProperties>
</file>