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363" y="5229225"/>
            <a:ext cx="2871787" cy="1392238"/>
          </a:xfrm>
        </p:spPr>
        <p:txBody>
          <a:bodyPr/>
          <a:lstStyle/>
          <a:p>
            <a:r>
              <a:rPr lang="ru-RU" sz="1600" smtClean="0">
                <a:solidFill>
                  <a:srgbClr val="898989"/>
                </a:solidFill>
                <a:latin typeface="Arial" charset="0"/>
              </a:rPr>
              <a:t>Сизикова Татьяна Алексеевна</a:t>
            </a:r>
          </a:p>
          <a:p>
            <a:r>
              <a:rPr lang="ru-RU" sz="1600" smtClean="0">
                <a:solidFill>
                  <a:srgbClr val="898989"/>
                </a:solidFill>
                <a:latin typeface="Arial" charset="0"/>
              </a:rPr>
              <a:t>МОБУ СОШ с. Солнечное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5689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Амурские писатели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Monotype Corsiva" pitchFamily="66" charset="0"/>
              </a:rPr>
              <a:t>Я бы ветры вдохнул твои с жаждою,</a:t>
            </a:r>
            <a:br>
              <a:rPr lang="ru-RU" sz="1800" b="1" i="1" dirty="0" smtClean="0">
                <a:latin typeface="Monotype Corsiva" pitchFamily="66" charset="0"/>
              </a:rPr>
            </a:br>
            <a:r>
              <a:rPr lang="ru-RU" sz="1800" b="1" i="1" dirty="0" smtClean="0">
                <a:latin typeface="Monotype Corsiva" pitchFamily="66" charset="0"/>
              </a:rPr>
              <a:t>Я бы выпил ручьи до глотка,</a:t>
            </a:r>
            <a:br>
              <a:rPr lang="ru-RU" sz="1800" b="1" i="1" dirty="0" smtClean="0">
                <a:latin typeface="Monotype Corsiva" pitchFamily="66" charset="0"/>
              </a:rPr>
            </a:br>
            <a:r>
              <a:rPr lang="ru-RU" sz="1800" b="1" i="1" dirty="0" smtClean="0">
                <a:latin typeface="Monotype Corsiva" pitchFamily="66" charset="0"/>
              </a:rPr>
              <a:t>Я тропинку бы выходил каждую, -</a:t>
            </a:r>
            <a:br>
              <a:rPr lang="ru-RU" sz="1800" b="1" i="1" dirty="0" smtClean="0">
                <a:latin typeface="Monotype Corsiva" pitchFamily="66" charset="0"/>
              </a:rPr>
            </a:br>
            <a:r>
              <a:rPr lang="ru-RU" sz="1800" b="1" i="1" dirty="0" smtClean="0">
                <a:latin typeface="Monotype Corsiva" pitchFamily="66" charset="0"/>
              </a:rPr>
              <a:t>Да моя сторона велика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Как посмотришь, - не хватит  и месяца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Обойти и объехать её,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Только в песне да в сказке уместится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ПРИАМУРЬЕ моё!...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                      </a:t>
            </a:r>
          </a:p>
          <a:p>
            <a:pPr>
              <a:buFont typeface="Arial" charset="0"/>
              <a:buNone/>
            </a:pPr>
            <a:r>
              <a:rPr lang="ru-RU" sz="1800" b="1" i="1" dirty="0" smtClean="0">
                <a:latin typeface="Monotype Corsiva" pitchFamily="66" charset="0"/>
              </a:rPr>
              <a:t>                                                 П.Комаров</a:t>
            </a:r>
          </a:p>
          <a:p>
            <a:endParaRPr lang="ru-RU" sz="1800" b="1" i="1" dirty="0" smtClean="0">
              <a:latin typeface="Monotype Corsiva" pitchFamily="66" charset="0"/>
            </a:endParaRPr>
          </a:p>
        </p:txBody>
      </p:sp>
      <p:pic>
        <p:nvPicPr>
          <p:cNvPr id="12293" name="Picture 5" descr="SDC13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97400"/>
            <a:ext cx="3013075" cy="2260600"/>
          </a:xfrm>
          <a:prstGeom prst="rect">
            <a:avLst/>
          </a:prstGeom>
          <a:noFill/>
        </p:spPr>
      </p:pic>
      <p:pic>
        <p:nvPicPr>
          <p:cNvPr id="12294" name="Picture 6" descr="SDC13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376613" cy="2532063"/>
          </a:xfrm>
          <a:prstGeom prst="rect">
            <a:avLst/>
          </a:prstGeom>
          <a:noFill/>
        </p:spPr>
      </p:pic>
      <p:pic>
        <p:nvPicPr>
          <p:cNvPr id="12295" name="Picture 7" descr="SDC13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024188" cy="2266950"/>
          </a:xfrm>
          <a:prstGeom prst="rect">
            <a:avLst/>
          </a:prstGeom>
          <a:noFill/>
        </p:spPr>
      </p:pic>
      <p:pic>
        <p:nvPicPr>
          <p:cNvPr id="12297" name="Picture 9" descr="SDC13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0"/>
            <a:ext cx="2436812" cy="182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Валентин Степанович Рыбин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060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smtClean="0"/>
              <a:t>Валентин Степанович Рыбин родился 28 мая 1927 года на берегу бухты Белемба Тернеевского района Приморского края. В детстве Валентин Степанович пытался сочинять стихи, научился игре на балалайке. </a:t>
            </a:r>
          </a:p>
          <a:p>
            <a:pPr algn="ctr"/>
            <a:r>
              <a:rPr lang="ru-RU" sz="2000" smtClean="0"/>
              <a:t>Валентин Степанович Рыбин отдал педагогической работе 40 лет. Но не годами работы измеряется результат его труда и не званиями, на которые так скупа была любимая Родина, а теми детскими улыбками, звонким смехом, который ещё не одно поколение будут раздаваться благодаря и ему – учителю, поэту. </a:t>
            </a:r>
          </a:p>
          <a:p>
            <a:pPr algn="ctr"/>
            <a:r>
              <a:rPr lang="ru-RU" sz="2000" smtClean="0"/>
              <a:t>11 января 2005 года Валентина Степановича не стало.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 </a:t>
            </a:r>
            <a:r>
              <a:rPr lang="ru-RU" sz="2400" b="1" smtClean="0">
                <a:latin typeface="Monotype Corsiva" pitchFamily="66" charset="0"/>
              </a:rPr>
              <a:t>Комаров  Петр Степанович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                        12 июля 1911 - 30 сентября 1949</a:t>
            </a:r>
          </a:p>
        </p:txBody>
      </p:sp>
      <p:sp>
        <p:nvSpPr>
          <p:cNvPr id="25607" name="Rectangle 7"/>
          <p:cNvSpPr>
            <a:spLocks noGrp="1"/>
          </p:cNvSpPr>
          <p:nvPr>
            <p:ph idx="1"/>
          </p:nvPr>
        </p:nvSpPr>
        <p:spPr>
          <a:xfrm>
            <a:off x="3924300" y="1628775"/>
            <a:ext cx="4824413" cy="4679950"/>
          </a:xfrm>
        </p:spPr>
        <p:txBody>
          <a:bodyPr>
            <a:normAutofit lnSpcReduction="10000"/>
          </a:bodyPr>
          <a:lstStyle/>
          <a:p>
            <a:r>
              <a:rPr lang="ru-RU" sz="1800" smtClean="0"/>
              <a:t>Родился поэт в деревне Боево Новгородской губернии в семье рабочих. . В 1916 году семья Комаровых приехала на Дальний Восток. Целое десятилетие, с 1929 по 1939 год, Петр Степанович работал в различных газетах Дальнего Востока: «Набате молодежи», «Тихоокеанской звезде», «Сталинце» и других. Стихи писать начал очень рано, первые публикации появились в 1926 году, когда молодому поэту исполнилось всего 15 лет.  Первая книжка его стихов «У берегов Амура» вышла в 1940 году. C большой ответственностью относился поэт к каждому слову, строке, а это требовало скрупулезного и вдумчивого труда.</a:t>
            </a:r>
          </a:p>
        </p:txBody>
      </p:sp>
      <p:pic>
        <p:nvPicPr>
          <p:cNvPr id="25608" name="Picture 8" descr="komarov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2916237" cy="3673475"/>
          </a:xfrm>
          <a:prstGeom prst="rect">
            <a:avLst/>
          </a:prstGeom>
          <a:noFill/>
        </p:spPr>
      </p:pic>
      <p:pic>
        <p:nvPicPr>
          <p:cNvPr id="25609" name="Picture 9" descr="петр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724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Людмила Мерзлякова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3132138" y="1600200"/>
            <a:ext cx="555466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Учитель биологии из села Волково Благовещенского района выпустила уникальную книгу для школьников. Это единственная в своём роде книга о фауне Норского заповедника, адаптированная к чтению детей младшей и средней школы. Издание «Песня о Норском заповеднике» На 60-ти страницах книги уместились описания около полусотни видов животных и птиц. Текст в стихотворной форме. Красочное издание проиллюстрировано акварельными рисунками автора. </a:t>
            </a:r>
          </a:p>
        </p:txBody>
      </p:sp>
      <p:pic>
        <p:nvPicPr>
          <p:cNvPr id="27652" name="Picture 4" descr="людмил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2951162" cy="220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Игорь Игнатенко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3563938" y="1600200"/>
            <a:ext cx="512286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Коренной амурчанин, более полувека своей жизни посвятил литературному творчеству. Игорь Данилович окончил Благовещенский государственный педагогический институт, долгие годы работал журналистом. Дважды лауреат Амурской премии в области литературы и искусства за книги стихотворений «Прощай …» (1995) и «Колокола» (2009), председатель правления Амурской областной общественной писательской организации, секретарь правления Союза писателей России. Редактор альманахов «Приамурье» и «Росток».   </a:t>
            </a:r>
          </a:p>
        </p:txBody>
      </p:sp>
      <p:pic>
        <p:nvPicPr>
          <p:cNvPr id="28676" name="Picture 4" descr="Игорь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20938"/>
            <a:ext cx="2808287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Павел Никиткин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3995738" y="1844675"/>
            <a:ext cx="4546600" cy="32686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1800" smtClean="0"/>
              <a:t>Вырос далеко от Амура и приехал в Благовещенск уже взрослым человеком. Но, по-видимому, красота местной природы и богатство внутреннего мира охотника, их единство способствовали тому, что именно здесь он увлекся поэзией. От стихов  Павла Никиткина – серьезных и легких, порой ироничных у читателей всегда останется «след весенний в душе» Такого свойства настоящей поэзии.</a:t>
            </a:r>
          </a:p>
        </p:txBody>
      </p:sp>
      <p:pic>
        <p:nvPicPr>
          <p:cNvPr id="29700" name="Picture 4" descr="Павел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2735262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CC"/>
                </a:solidFill>
              </a:rPr>
              <a:t>Любите деревню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3708400" y="1628775"/>
            <a:ext cx="4978400" cy="3341688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Живу я в деревне кругом благодать,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До речки любимой рукою подать.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Нигде не найти красоты мне такой.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Вот ландыш росистый тихонько звенит,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О юности нежной забыть не велит…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И ландыш душистый весною сорвут.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Откройте им душу, скажите им прямо: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Любите деревню, речушки, поляны!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Научим любить край, в котором живем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6666FF"/>
                </a:solidFill>
                <a:latin typeface="Monotype Corsiva" pitchFamily="66" charset="0"/>
              </a:rPr>
              <a:t>Во внуках и правнуках мы прорастем.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b="1" smtClean="0">
              <a:solidFill>
                <a:srgbClr val="6666FF"/>
              </a:solidFill>
              <a:latin typeface="Monotype Corsiva" pitchFamily="66" charset="0"/>
            </a:endParaRPr>
          </a:p>
        </p:txBody>
      </p:sp>
      <p:pic>
        <p:nvPicPr>
          <p:cNvPr id="30724" name="Picture 4" descr="P101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779963"/>
            <a:ext cx="2447925" cy="1835150"/>
          </a:xfrm>
          <a:prstGeom prst="rect">
            <a:avLst/>
          </a:prstGeom>
          <a:noFill/>
        </p:spPr>
      </p:pic>
      <p:pic>
        <p:nvPicPr>
          <p:cNvPr id="30725" name="Picture 5" descr="SDC14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3095625" cy="2322512"/>
          </a:xfrm>
          <a:prstGeom prst="rect">
            <a:avLst/>
          </a:prstGeom>
          <a:noFill/>
        </p:spPr>
      </p:pic>
      <p:pic>
        <p:nvPicPr>
          <p:cNvPr id="30726" name="Picture 6" descr="SDC14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933825"/>
            <a:ext cx="3446463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755650" y="2565400"/>
            <a:ext cx="777716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505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Валентин Степанович Рыбин </vt:lpstr>
      <vt:lpstr> Комаров  Петр Степанович                         12 июля 1911 - 30 сентября 1949</vt:lpstr>
      <vt:lpstr>Людмила Мерзлякова</vt:lpstr>
      <vt:lpstr>Игорь Игнатенко</vt:lpstr>
      <vt:lpstr>Павел Никиткин</vt:lpstr>
      <vt:lpstr>Любите деревню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2014-02-05T12:57:19Z</dcterms:modified>
</cp:coreProperties>
</file>