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2" r:id="rId4"/>
    <p:sldId id="27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3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F007B3-147A-4E29-AEDB-A393F95F3684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FD9F7A-138A-4A7A-BD00-88505A1D1E9C}" type="pres">
      <dgm:prSet presAssocID="{4AF007B3-147A-4E29-AEDB-A393F95F36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896B2A7-2A3E-459C-AE24-FC53532AB97D}" type="presOf" srcId="{4AF007B3-147A-4E29-AEDB-A393F95F3684}" destId="{0EFD9F7A-138A-4A7A-BD00-88505A1D1E9C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CDAF7-8704-493A-BAFB-4DEF1CFD7BF2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AEC99-FCB0-49ED-B913-23317DD22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AEC99-FCB0-49ED-B913-23317DD22DD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DD13-77AE-43ED-8A47-6CC6B8B5AD49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7EC0-276C-4AA5-969C-96CD0EBC7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DD13-77AE-43ED-8A47-6CC6B8B5AD49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7EC0-276C-4AA5-969C-96CD0EBC7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DD13-77AE-43ED-8A47-6CC6B8B5AD49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7EC0-276C-4AA5-969C-96CD0EBC7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DD13-77AE-43ED-8A47-6CC6B8B5AD49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7EC0-276C-4AA5-969C-96CD0EBC7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DD13-77AE-43ED-8A47-6CC6B8B5AD49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7EC0-276C-4AA5-969C-96CD0EBC7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DD13-77AE-43ED-8A47-6CC6B8B5AD49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7EC0-276C-4AA5-969C-96CD0EBC7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DD13-77AE-43ED-8A47-6CC6B8B5AD49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7EC0-276C-4AA5-969C-96CD0EBC7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DD13-77AE-43ED-8A47-6CC6B8B5AD49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7EC0-276C-4AA5-969C-96CD0EBC7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DD13-77AE-43ED-8A47-6CC6B8B5AD49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7EC0-276C-4AA5-969C-96CD0EBC7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DD13-77AE-43ED-8A47-6CC6B8B5AD49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7EC0-276C-4AA5-969C-96CD0EBC7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DD13-77AE-43ED-8A47-6CC6B8B5AD49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7EC0-276C-4AA5-969C-96CD0EBC7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3DD13-77AE-43ED-8A47-6CC6B8B5AD49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47EC0-276C-4AA5-969C-96CD0EBC7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1\Desktop\&#1050;&#1088;&#1077;&#1089;&#1090;&#1080;&#1082;&#1080;-&#1085;&#1086;&#1083;&#1080;&#1082;&#1080;\&#1050;&#1088;&#1077;&#1089;&#1090;&#1080;&#1082;&#1080;%20&#1085;&#1086;&#1083;&#1080;&#1082;&#1080;.wmv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1\Desktop\&#1050;&#1088;&#1077;&#1089;&#1090;&#1080;&#1082;&#1080;-&#1085;&#1086;&#1083;&#1080;&#1082;&#1080;\&#1082;&#1088;&#1077;&#1089;&#1090;&#1080;&#1082;&#1080;%202.wmv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gif"/><Relationship Id="rId4" Type="http://schemas.openxmlformats.org/officeDocument/2006/relationships/diagramData" Target="../diagrams/data1.xml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artleo.com-72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792087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ГБОУ СОШ «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Центр образования» </a:t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пос. Варламово, 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м.р.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Сызранский, 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Самарской области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496944" cy="5229200"/>
          </a:xfrm>
        </p:spPr>
        <p:txBody>
          <a:bodyPr>
            <a:normAutofit fontScale="92500" lnSpcReduction="10000"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Математическая игра</a:t>
            </a:r>
          </a:p>
          <a:p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«КРЕСТИКИ-НОЛИКИ»</a:t>
            </a:r>
          </a:p>
          <a:p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учащихся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классов</a:t>
            </a:r>
          </a:p>
          <a:p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теме: «Ребусы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Разработал: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математики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Куликова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А.К.</a:t>
            </a:r>
          </a:p>
          <a:p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2012 г.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artleo.com-72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240"/>
            <a:ext cx="9144000" cy="68407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02624" cy="46085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144016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 descr="3b15c601847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4664"/>
            <a:ext cx="770485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лако 5"/>
          <p:cNvSpPr/>
          <p:nvPr/>
        </p:nvSpPr>
        <p:spPr>
          <a:xfrm>
            <a:off x="1187624" y="5373216"/>
            <a:ext cx="6336704" cy="115212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Почтальон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FAIRY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212976"/>
            <a:ext cx="2016224" cy="3141558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artleo.com-72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48245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6400800" cy="9361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e436b292d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620688"/>
            <a:ext cx="763284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лако 5"/>
          <p:cNvSpPr/>
          <p:nvPr/>
        </p:nvSpPr>
        <p:spPr>
          <a:xfrm>
            <a:off x="827584" y="5445224"/>
            <a:ext cx="6192688" cy="986408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Картина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FAIRY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2939059"/>
            <a:ext cx="3635896" cy="3442269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artleo.com-72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48965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6400800" cy="10081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rebus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76672"/>
            <a:ext cx="7488832" cy="4608512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6" name="Облако 5"/>
          <p:cNvSpPr/>
          <p:nvPr/>
        </p:nvSpPr>
        <p:spPr>
          <a:xfrm>
            <a:off x="2123728" y="5301208"/>
            <a:ext cx="6264696" cy="10584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Исполнитель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FAIRY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211517"/>
            <a:ext cx="2771800" cy="4318851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artleo.com-72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846640" cy="46085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12241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1cf088e1f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76672"/>
            <a:ext cx="7560840" cy="468052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6" name="Облако 5"/>
          <p:cNvSpPr/>
          <p:nvPr/>
        </p:nvSpPr>
        <p:spPr>
          <a:xfrm>
            <a:off x="683568" y="5301208"/>
            <a:ext cx="6480720" cy="108012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Настроение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FAIRY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5" y="3406516"/>
            <a:ext cx="3294262" cy="3118828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artleo.com-72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46085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12241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Покрывало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48680"/>
            <a:ext cx="7776864" cy="4536504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6" name="Облако 5"/>
          <p:cNvSpPr/>
          <p:nvPr/>
        </p:nvSpPr>
        <p:spPr>
          <a:xfrm>
            <a:off x="2195736" y="5301208"/>
            <a:ext cx="6192688" cy="1008112"/>
          </a:xfrm>
          <a:prstGeom prst="clou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Покрывало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FAIRY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435914"/>
            <a:ext cx="2627784" cy="4094454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рестики нолики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9797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Крестики нолики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  <p:pic>
        <p:nvPicPr>
          <p:cNvPr id="6" name="Рисунок 5" descr="BOY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1752436"/>
            <a:ext cx="2808312" cy="3338183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 fullScrn="1"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artleo.com-72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48681"/>
            <a:ext cx="9144000" cy="1368151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Желаю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спехов в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чебе и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дачи</a:t>
            </a:r>
            <a:endParaRPr lang="ru-RU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301208"/>
            <a:ext cx="9144000" cy="1152128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наст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пающем Новом год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endParaRPr lang="ru-RU" sz="4800" dirty="0"/>
          </a:p>
        </p:txBody>
      </p:sp>
      <p:pic>
        <p:nvPicPr>
          <p:cNvPr id="5" name="Рисунок 4" descr="SNAKE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7891" y="2204864"/>
            <a:ext cx="4728526" cy="2309280"/>
          </a:xfrm>
          <a:prstGeom prst="rect">
            <a:avLst/>
          </a:prstGeom>
        </p:spPr>
      </p:pic>
      <p:pic>
        <p:nvPicPr>
          <p:cNvPr id="6" name="Рисунок 5" descr="BOY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628800"/>
            <a:ext cx="2520280" cy="2995804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rtleo.com-72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288032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Предмет математики настолько серьезен, что полезно не упустить случая, 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сделать </a:t>
            </a:r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его немного занимательным. </a:t>
            </a:r>
            <a:r>
              <a:rPr lang="ru-RU" sz="3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subTitle" idx="1"/>
          </p:nvPr>
        </p:nvSpPr>
        <p:spPr>
          <a:xfrm>
            <a:off x="0" y="5085184"/>
            <a:ext cx="9144000" cy="1772816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Блез 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Паскаль</a:t>
            </a:r>
            <a:endParaRPr lang="ru-RU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1\Desktop\tjut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916832"/>
            <a:ext cx="3384376" cy="4032448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2130427"/>
            <a:ext cx="576064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725144"/>
            <a:ext cx="7304856" cy="15121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крестики 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71600" y="908720"/>
            <a:ext cx="7416824" cy="5400600"/>
          </a:xfrm>
          <a:prstGeom prst="rect">
            <a:avLst/>
          </a:prstGeom>
        </p:spPr>
      </p:pic>
      <p:pic>
        <p:nvPicPr>
          <p:cNvPr id="6" name="Рисунок 5" descr="BOY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2204864"/>
            <a:ext cx="2880320" cy="3096344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artleo.com-72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7"/>
            <a:ext cx="4572000" cy="1584175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Команда «Крестики»</a:t>
            </a:r>
            <a:endParaRPr lang="ru-RU" sz="3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797152"/>
            <a:ext cx="4139952" cy="1584176"/>
          </a:xfrm>
        </p:spPr>
        <p:txBody>
          <a:bodyPr>
            <a:normAutofit/>
          </a:bodyPr>
          <a:lstStyle/>
          <a:p>
            <a:endParaRPr lang="ru-RU" sz="36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Команда «Нолики»</a:t>
            </a:r>
            <a:endParaRPr lang="ru-RU" sz="3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BOY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2420888"/>
            <a:ext cx="1947489" cy="2520280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artleo.com-72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7310" y="0"/>
            <a:ext cx="9341309" cy="68738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683568" y="5157192"/>
          <a:ext cx="7704856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Рисунок 5" descr="94540af308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9592" y="476672"/>
            <a:ext cx="741682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блако 9"/>
          <p:cNvSpPr/>
          <p:nvPr/>
        </p:nvSpPr>
        <p:spPr>
          <a:xfrm>
            <a:off x="2267744" y="5157192"/>
            <a:ext cx="4392488" cy="1368152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Тротуар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FAIRY4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52120" y="2655191"/>
            <a:ext cx="3491880" cy="3305922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artleo.com-72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4840" y="0"/>
            <a:ext cx="9368840" cy="69246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03648" y="5373216"/>
            <a:ext cx="6696744" cy="14847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d7cb63c48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32656"/>
            <a:ext cx="7416824" cy="4707904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7" name="Облако 6"/>
          <p:cNvSpPr/>
          <p:nvPr/>
        </p:nvSpPr>
        <p:spPr>
          <a:xfrm>
            <a:off x="1835696" y="5445224"/>
            <a:ext cx="5328592" cy="10584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Забава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FAIRY2.GIF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251520" y="2610119"/>
            <a:ext cx="2448272" cy="3814750"/>
          </a:xfrm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artleo.com-72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15841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img13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04664"/>
            <a:ext cx="7344816" cy="432048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6" name="Облако 5"/>
          <p:cNvSpPr/>
          <p:nvPr/>
        </p:nvSpPr>
        <p:spPr>
          <a:xfrm>
            <a:off x="1979712" y="5085184"/>
            <a:ext cx="5400600" cy="1296144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Курсор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FAIRY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68129" y="3203504"/>
            <a:ext cx="3052343" cy="2889792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artleo.com-72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39604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13681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matematika-rebusy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04664"/>
            <a:ext cx="7416824" cy="4536504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6" name="Облако 5"/>
          <p:cNvSpPr/>
          <p:nvPr/>
        </p:nvSpPr>
        <p:spPr>
          <a:xfrm>
            <a:off x="1475656" y="5229200"/>
            <a:ext cx="5904656" cy="113042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Снежная королева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FAIRY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596676"/>
            <a:ext cx="2339752" cy="364566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artleo.com-72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41764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14401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0_47eef_b0e03f60_L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04664"/>
            <a:ext cx="741682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лако 5"/>
          <p:cNvSpPr/>
          <p:nvPr/>
        </p:nvSpPr>
        <p:spPr>
          <a:xfrm>
            <a:off x="1547664" y="5157192"/>
            <a:ext cx="5760640" cy="108012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Сорока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FAIRY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3336594"/>
            <a:ext cx="2987824" cy="2828710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Титульный лист</Template>
  <TotalTime>722</TotalTime>
  <Words>76</Words>
  <Application>Microsoft Office PowerPoint</Application>
  <PresentationFormat>Экран (4:3)</PresentationFormat>
  <Paragraphs>30</Paragraphs>
  <Slides>16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ГБОУ СОШ «Центр образования»  пос. Варламово,  м.р. Сызранский,  Самарской области</vt:lpstr>
      <vt:lpstr>Предмет математики настолько серьезен, что полезно не упустить случая,  сделать его немного занимательным.                                                </vt:lpstr>
      <vt:lpstr>Слайд 3</vt:lpstr>
      <vt:lpstr>Команда «Крестики»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Желаю успехов в учебе и удачи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СОШ «ЦО» п. Варламово м.р. Сызранский Самарской области</dc:title>
  <dc:creator>1</dc:creator>
  <cp:lastModifiedBy>1</cp:lastModifiedBy>
  <cp:revision>68</cp:revision>
  <dcterms:created xsi:type="dcterms:W3CDTF">2012-12-01T22:23:26Z</dcterms:created>
  <dcterms:modified xsi:type="dcterms:W3CDTF">2012-12-12T02:02:56Z</dcterms:modified>
</cp:coreProperties>
</file>