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69" r:id="rId4"/>
    <p:sldId id="270" r:id="rId5"/>
    <p:sldId id="271" r:id="rId6"/>
    <p:sldId id="268" r:id="rId7"/>
    <p:sldId id="261" r:id="rId8"/>
    <p:sldId id="272" r:id="rId9"/>
    <p:sldId id="273" r:id="rId10"/>
    <p:sldId id="274" r:id="rId11"/>
    <p:sldId id="27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8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8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27C5-6742-4172-AC22-EE5F7EF90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339C-B14B-443A-A667-FB791E95C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FEAE5-37D0-495E-88B1-3F6564C24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E06B-23D3-4BC8-9349-DC28CEB4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BD98-4FDF-4630-8990-51B471D8F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5620B-0C22-478E-9403-7D2238F2B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FB3FE-7D7F-45C1-933B-C2CA722FC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9E628-B65F-40A8-9C41-5AFF5CB4D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EB221-CA9B-4DBB-96F0-814AC7247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3CBA6-BA81-47F5-9892-C2335FC81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BFE13-2803-4014-B89E-7F0DDC0B0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372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7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7F7501A-B816-411E-BDDB-ACE8B53CF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72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72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81" r:id="rId3"/>
    <p:sldLayoutId id="2147483780" r:id="rId4"/>
    <p:sldLayoutId id="2147483779" r:id="rId5"/>
    <p:sldLayoutId id="2147483778" r:id="rId6"/>
    <p:sldLayoutId id="2147483777" r:id="rId7"/>
    <p:sldLayoutId id="2147483776" r:id="rId8"/>
    <p:sldLayoutId id="2147483775" r:id="rId9"/>
    <p:sldLayoutId id="2147483774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20161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/>
              <a:t>«СЛОВО О РОССИИ»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3315" name="Picture 5" descr="ANd9GcRCsjfNYhgd3qeYrf4DczspGBskFyJYJHezSq-6B0umugzDcWgkJ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43050"/>
            <a:ext cx="820737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0" grpId="2"/>
      <p:bldP spid="2051" grpId="0" build="p"/>
      <p:bldP spid="2051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ChangeArrowheads="1"/>
          </p:cNvSpPr>
          <p:nvPr/>
        </p:nvSpPr>
        <p:spPr bwMode="auto">
          <a:xfrm>
            <a:off x="217488" y="32131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... </a:t>
            </a:r>
          </a:p>
        </p:txBody>
      </p:sp>
      <p:sp>
        <p:nvSpPr>
          <p:cNvPr id="14643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14 АПРЕЛЯ 1862 ГОД</a:t>
            </a:r>
          </a:p>
        </p:txBody>
      </p:sp>
      <p:pic>
        <p:nvPicPr>
          <p:cNvPr id="22531" name="Picture 5" descr="1333284354_stolyp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84248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/>
      <p:bldP spid="146439" grpId="1"/>
      <p:bldP spid="14643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1812 ГОД</a:t>
            </a:r>
          </a:p>
        </p:txBody>
      </p:sp>
      <p:sp>
        <p:nvSpPr>
          <p:cNvPr id="148487" name="Rectangle 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3555" name="Picture 5" descr="1812_emble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44675"/>
            <a:ext cx="80660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2" grpId="1"/>
      <p:bldP spid="148482" grpId="2"/>
      <p:bldP spid="148487" grpId="0" build="p"/>
      <p:bldP spid="148487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>«РОССИЯ БЕЗ КАЖДОГО ОБОЙТИСЬ СМОЖЕТ, НО ГОРЕ ТОМУ, КТО БЕЗ НЕЁ МОЖЕТ ОБОЙТИСЬ».</a:t>
            </a:r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3555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16113"/>
            <a:ext cx="799306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9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Ф. ТЮТЧЕВ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989138"/>
            <a:ext cx="9144000" cy="4868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/>
              <a:t>«УМОМ РОССИЮ НЕ ПОНЯТЬ,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/>
              <a:t>АРШИНОМ ОБЩИМ НЕ ИЗМЕРИШЬ: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/>
              <a:t>У НЕЙ ОСОБЕННАЯ СТАТЬ—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/>
              <a:t>В РОССИЮ МОЖНО ТОЛЬКО ВЕРИТЬ».</a:t>
            </a:r>
          </a:p>
          <a:p>
            <a:pPr eaLnBrk="1" hangingPunct="1">
              <a:defRPr/>
            </a:pPr>
            <a:endParaRPr lang="ru-RU" b="1"/>
          </a:p>
        </p:txBody>
      </p:sp>
      <p:pic>
        <p:nvPicPr>
          <p:cNvPr id="14339" name="Picture 7" descr="ANd9GcTctLsEXR0mUMN8yc3-GDXcyWkWDNPa1GoKV3673CVGlT4bta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91440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%25D0%25A0%25D0%25B8%25D1%2581%25D1%2583%25D0%25BD%25D0%25BE%25D0%25B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35342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god%20istor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899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0_0_00velikay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80645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effectLst/>
                <a:latin typeface="Arial" charset="0"/>
              </a:rPr>
              <a:t>РУССКИЕ ИГРУШКИ- СУВЕНИРЫ</a:t>
            </a:r>
          </a:p>
        </p:txBody>
      </p:sp>
      <p:sp>
        <p:nvSpPr>
          <p:cNvPr id="25610" name="Rectangle 10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5611" name="Rectangle 11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18436" name="Picture 17" descr="nevaljash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916113"/>
            <a:ext cx="381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9" descr="matr%20Malishka(5)%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916113"/>
            <a:ext cx="39608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56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0" grpId="0" build="p"/>
      <p:bldP spid="256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244475"/>
            <a:ext cx="792162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5 АПРЕЛЯ 1242 ГОД</a:t>
            </a:r>
          </a:p>
        </p:txBody>
      </p:sp>
      <p:sp>
        <p:nvSpPr>
          <p:cNvPr id="143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8435" name="Picture 5" descr="ANd9GcSW0UIF8x-AcaauIf012cTujKpeMdKVkqdKm38_9klckRYPm_BH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79930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7 НОЯБРЯ 1612 ГОД</a:t>
            </a:r>
          </a:p>
        </p:txBody>
      </p:sp>
      <p:sp>
        <p:nvSpPr>
          <p:cNvPr id="144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0483" name="Picture 5" descr="0_2107e_642ca4ca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85693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596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3534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"/>
</p:tagLst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227</TotalTime>
  <Words>65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Трава</vt:lpstr>
      <vt:lpstr>«СЛОВО О РОССИИ»</vt:lpstr>
      <vt:lpstr>Ф. ТЮТЧЕВ</vt:lpstr>
      <vt:lpstr>Слайд 3</vt:lpstr>
      <vt:lpstr>Слайд 4</vt:lpstr>
      <vt:lpstr>Слайд 5</vt:lpstr>
      <vt:lpstr>РУССКИЕ ИГРУШКИ- СУВЕНИРЫ</vt:lpstr>
      <vt:lpstr>5 АПРЕЛЯ 1242 ГОД</vt:lpstr>
      <vt:lpstr>7 НОЯБРЯ 1612 ГОД</vt:lpstr>
      <vt:lpstr>Слайд 9</vt:lpstr>
      <vt:lpstr>14 АПРЕЛЯ 1862 ГОД</vt:lpstr>
      <vt:lpstr>1812 ГОД</vt:lpstr>
      <vt:lpstr>«РОССИЯ БЕЗ КАЖДОГО ОБОЙТИСЬ СМОЖЕТ, НО ГОРЕ ТОМУ, КТО БЕЗ НЕЁ МОЖЕТ ОБОЙТИСЬ».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«СЛОВО О РОССИИ»</dc:title>
  <dc:creator>а</dc:creator>
  <cp:lastModifiedBy>11</cp:lastModifiedBy>
  <cp:revision>17</cp:revision>
  <dcterms:created xsi:type="dcterms:W3CDTF">2012-10-28T17:02:53Z</dcterms:created>
  <dcterms:modified xsi:type="dcterms:W3CDTF">2012-10-30T06:54:41Z</dcterms:modified>
</cp:coreProperties>
</file>