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7" r:id="rId9"/>
    <p:sldId id="266" r:id="rId10"/>
    <p:sldId id="265" r:id="rId11"/>
    <p:sldId id="259" r:id="rId12"/>
    <p:sldId id="261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6127" autoAdjust="0"/>
  </p:normalViewPr>
  <p:slideViewPr>
    <p:cSldViewPr>
      <p:cViewPr varScale="1">
        <p:scale>
          <a:sx n="71" d="100"/>
          <a:sy n="71" d="100"/>
        </p:scale>
        <p:origin x="-49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55E13-5219-4EC0-87A0-4CA7F76DDFA8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BD6EC-2268-4FC0-BE56-6F966DD0F4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BD6EC-2268-4FC0-BE56-6F966DD0F4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BD6EC-2268-4FC0-BE56-6F966DD0F4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B5D5-F2AC-4D88-814A-FACB0E5F69D7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6A3E-BD5B-4D84-9DD9-B7189D903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B5D5-F2AC-4D88-814A-FACB0E5F69D7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6A3E-BD5B-4D84-9DD9-B7189D903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B5D5-F2AC-4D88-814A-FACB0E5F69D7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6A3E-BD5B-4D84-9DD9-B7189D903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B5D5-F2AC-4D88-814A-FACB0E5F69D7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6A3E-BD5B-4D84-9DD9-B7189D903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B5D5-F2AC-4D88-814A-FACB0E5F69D7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6A3E-BD5B-4D84-9DD9-B7189D903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B5D5-F2AC-4D88-814A-FACB0E5F69D7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6A3E-BD5B-4D84-9DD9-B7189D903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B5D5-F2AC-4D88-814A-FACB0E5F69D7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6A3E-BD5B-4D84-9DD9-B7189D903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B5D5-F2AC-4D88-814A-FACB0E5F69D7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6A3E-BD5B-4D84-9DD9-B7189D903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B5D5-F2AC-4D88-814A-FACB0E5F69D7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6A3E-BD5B-4D84-9DD9-B7189D903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B5D5-F2AC-4D88-814A-FACB0E5F69D7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6A3E-BD5B-4D84-9DD9-B7189D903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AB5D5-F2AC-4D88-814A-FACB0E5F69D7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6A3E-BD5B-4D84-9DD9-B7189D903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AB5D5-F2AC-4D88-814A-FACB0E5F69D7}" type="datetimeFigureOut">
              <a:rPr lang="ru-RU" smtClean="0"/>
              <a:pPr/>
              <a:t>24.07.2012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D6A3E-BD5B-4D84-9DD9-B7189D903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1500174"/>
            <a:ext cx="63169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минутка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юмора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42852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А СЕЙЧАС </a:t>
            </a:r>
            <a:endParaRPr lang="ru-RU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714356"/>
            <a:ext cx="857548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Мама меня учила… 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428860" y="2000240"/>
            <a:ext cx="3811046" cy="4612756"/>
            <a:chOff x="2428860" y="2000240"/>
            <a:chExt cx="3811046" cy="4612756"/>
          </a:xfrm>
        </p:grpSpPr>
        <p:pic>
          <p:nvPicPr>
            <p:cNvPr id="1026" name="Picture 2" descr="D:\мои доки\Мои рисунки\школа\учителя\school10-13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28860" y="2000240"/>
              <a:ext cx="3811046" cy="4612756"/>
            </a:xfrm>
            <a:prstGeom prst="roundRect">
              <a:avLst/>
            </a:prstGeom>
            <a:noFill/>
            <a:ln w="57150">
              <a:solidFill>
                <a:schemeClr val="accent1"/>
              </a:solidFill>
            </a:ln>
          </p:spPr>
        </p:pic>
        <p:sp>
          <p:nvSpPr>
            <p:cNvPr id="11" name="Прямоугольник 10"/>
            <p:cNvSpPr/>
            <p:nvPr/>
          </p:nvSpPr>
          <p:spPr>
            <a:xfrm>
              <a:off x="4572000" y="4357694"/>
              <a:ext cx="1428760" cy="17145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500562" y="4643446"/>
              <a:ext cx="152060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0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Правила</a:t>
              </a:r>
              <a:br>
                <a:rPr lang="ru-RU" sz="20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</a:br>
              <a:r>
                <a:rPr lang="ru-RU" sz="20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поведения</a:t>
              </a:r>
              <a:endPara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714356"/>
            <a:ext cx="7678705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Мама учила меня</a:t>
            </a:r>
            <a:b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 СМЕЛО СМОТРЕТЬ В БУДУЩЕЕ: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«Уж погоди, </a:t>
            </a:r>
            <a:br>
              <a:rPr kumimoji="0" lang="uk-UA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kumimoji="0" lang="uk-UA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дома я </a:t>
            </a:r>
            <a: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с тобой</a:t>
            </a:r>
            <a:r>
              <a:rPr kumimoji="0" lang="uk-UA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 поговорю</a:t>
            </a:r>
            <a: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»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TRAVELIN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1" y="3857628"/>
            <a:ext cx="4370703" cy="228601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4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57356" y="357166"/>
            <a:ext cx="54292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Мама учила меня</a:t>
            </a:r>
            <a:b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 МЫСЛИТЬ ЛОГИЧНО:</a:t>
            </a:r>
            <a:endParaRPr kumimoji="0" lang="ru-RU" sz="36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1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  <a:ea typeface="Times New Roman" pitchFamily="18" charset="0"/>
            </a:endParaRPr>
          </a:p>
        </p:txBody>
      </p:sp>
      <p:pic>
        <p:nvPicPr>
          <p:cNvPr id="4" name="Рисунок 3" descr="g0120150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857496"/>
            <a:ext cx="3576837" cy="3661175"/>
          </a:xfrm>
          <a:prstGeom prst="rect">
            <a:avLst/>
          </a:prstGeom>
        </p:spPr>
      </p:pic>
      <p:pic>
        <p:nvPicPr>
          <p:cNvPr id="5" name="~PP3527.WAV">
            <a:hlinkClick r:id="" action="ppaction://media"/>
          </p:cNvPr>
          <p:cNvPicPr>
            <a:picLocks noRot="1" noChangeAspect="1"/>
          </p:cNvPicPr>
          <p:nvPr>
            <a:wavAudioFile r:embed="rId1" name="~PP3527.WAV"/>
          </p:nvPr>
        </p:nvPicPr>
        <p:blipFill>
          <a:blip r:embed="rId4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200024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«потому что я так сказала, </a:t>
            </a:r>
            <a:b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 вот почему»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32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2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18473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00042"/>
            <a:ext cx="9180718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Мама объясняла мне</a:t>
            </a:r>
            <a:b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 Причинно-следственные СВЯЗИ: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«если ты сейчас </a:t>
            </a:r>
            <a:b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же не перестанешь  реветь –</a:t>
            </a:r>
            <a:b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я тебя отшлепаю »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</a:endParaRPr>
          </a:p>
        </p:txBody>
      </p:sp>
      <p:pic>
        <p:nvPicPr>
          <p:cNvPr id="4" name="Рисунок 3" descr="BABYCRY0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143380"/>
            <a:ext cx="3286148" cy="238501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2391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rebuchet MS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357166"/>
            <a:ext cx="1847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770" y="2357430"/>
            <a:ext cx="607223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Bookman Old Style" pitchFamily="18" charset="0"/>
              </a:rPr>
              <a:t>Одно </a:t>
            </a:r>
            <a:br>
              <a:rPr lang="ru-RU" sz="4000" b="1" dirty="0" smtClean="0">
                <a:latin typeface="Bookman Old Style" pitchFamily="18" charset="0"/>
              </a:rPr>
            </a:br>
            <a:r>
              <a:rPr lang="ru-RU" sz="4000" b="1" dirty="0" smtClean="0">
                <a:latin typeface="Bookman Old Style" pitchFamily="18" charset="0"/>
              </a:rPr>
              <a:t>мы можем</a:t>
            </a:r>
            <a:br>
              <a:rPr lang="ru-RU" sz="4000" b="1" dirty="0" smtClean="0">
                <a:latin typeface="Bookman Old Style" pitchFamily="18" charset="0"/>
              </a:rPr>
            </a:br>
            <a:r>
              <a:rPr lang="ru-RU" sz="4000" b="1" dirty="0" smtClean="0">
                <a:latin typeface="Bookman Old Style" pitchFamily="18" charset="0"/>
              </a:rPr>
              <a:t> сказать на это:</a:t>
            </a:r>
            <a:br>
              <a:rPr lang="ru-RU" sz="4000" b="1" dirty="0" smtClean="0">
                <a:latin typeface="Bookman Old Style" pitchFamily="18" charset="0"/>
              </a:rPr>
            </a:br>
            <a:r>
              <a:rPr lang="ru-RU" sz="4000" b="1" dirty="0" smtClean="0">
                <a:latin typeface="Bookman Old Style" pitchFamily="18" charset="0"/>
              </a:rPr>
              <a:t> а мама </a:t>
            </a:r>
            <a:br>
              <a:rPr lang="ru-RU" sz="4000" b="1" dirty="0" smtClean="0">
                <a:latin typeface="Bookman Old Style" pitchFamily="18" charset="0"/>
              </a:rPr>
            </a:br>
            <a:r>
              <a:rPr lang="ru-RU" sz="4000" b="1" dirty="0" smtClean="0">
                <a:latin typeface="Bookman Old Style" pitchFamily="18" charset="0"/>
              </a:rPr>
              <a:t> была права!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0"/>
            <a:ext cx="83582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632423"/>
                </a:solidFill>
                <a:latin typeface="Bookman Old Style" pitchFamily="18" charset="0"/>
                <a:ea typeface="Calibri" pitchFamily="34" charset="0"/>
                <a:cs typeface="Arial" pitchFamily="34" charset="0"/>
              </a:rPr>
              <a:t>Каждого из нас </a:t>
            </a:r>
            <a:br>
              <a:rPr lang="ru-RU" sz="4000" b="1" dirty="0" smtClean="0">
                <a:solidFill>
                  <a:srgbClr val="632423"/>
                </a:solidFill>
                <a:latin typeface="Bookman Old Style" pitchFamily="18" charset="0"/>
                <a:ea typeface="Calibri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rgbClr val="632423"/>
                </a:solidFill>
                <a:latin typeface="Bookman Old Style" pitchFamily="18" charset="0"/>
                <a:ea typeface="Calibri" pitchFamily="34" charset="0"/>
                <a:cs typeface="Arial" pitchFamily="34" charset="0"/>
              </a:rPr>
              <a:t>мама в детстве этому учила… </a:t>
            </a:r>
            <a:br>
              <a:rPr lang="ru-RU" sz="4000" b="1" dirty="0" smtClean="0">
                <a:solidFill>
                  <a:srgbClr val="632423"/>
                </a:solidFill>
                <a:latin typeface="Bookman Old Style" pitchFamily="18" charset="0"/>
                <a:ea typeface="Calibri" pitchFamily="34" charset="0"/>
                <a:cs typeface="Arial" pitchFamily="34" charset="0"/>
              </a:rPr>
            </a:br>
            <a:endParaRPr lang="ru-RU" sz="4000" b="1" dirty="0" smtClean="0">
              <a:latin typeface="Bookman Old Style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85720" y="1928802"/>
            <a:ext cx="3500462" cy="4112690"/>
            <a:chOff x="2428860" y="2000240"/>
            <a:chExt cx="3811046" cy="4612756"/>
          </a:xfrm>
        </p:grpSpPr>
        <p:pic>
          <p:nvPicPr>
            <p:cNvPr id="9" name="Picture 2" descr="D:\мои доки\Мои рисунки\школа\учителя\school10-1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28860" y="2000240"/>
              <a:ext cx="3811046" cy="4612756"/>
            </a:xfrm>
            <a:prstGeom prst="roundRect">
              <a:avLst/>
            </a:prstGeom>
            <a:noFill/>
            <a:ln w="57150">
              <a:solidFill>
                <a:schemeClr val="accent1"/>
              </a:solidFill>
            </a:ln>
          </p:spPr>
        </p:pic>
        <p:sp>
          <p:nvSpPr>
            <p:cNvPr id="10" name="Прямоугольник 9"/>
            <p:cNvSpPr/>
            <p:nvPr/>
          </p:nvSpPr>
          <p:spPr>
            <a:xfrm>
              <a:off x="4572000" y="4357694"/>
              <a:ext cx="1428760" cy="17145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500562" y="4643446"/>
              <a:ext cx="152060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0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Правила</a:t>
              </a:r>
              <a:br>
                <a:rPr lang="ru-RU" sz="20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</a:br>
              <a:r>
                <a:rPr lang="ru-RU" sz="20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 поведения</a:t>
              </a:r>
              <a:endParaRPr lang="ru-RU" sz="2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85728"/>
            <a:ext cx="884088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Мама учила меня</a:t>
            </a:r>
            <a:br>
              <a:rPr kumimoji="0" lang="ru-RU" sz="36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kumimoji="0" lang="ru-RU" sz="3600" b="1" i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 УВАЖАТЬ ЧУЖОЙ ТРУД:</a:t>
            </a:r>
            <a:endParaRPr kumimoji="0" lang="ru-RU" sz="3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  <p:pic>
        <p:nvPicPr>
          <p:cNvPr id="5" name="Рисунок 4" descr="prostokvashino_04.jpg"/>
          <p:cNvPicPr>
            <a:picLocks noChangeAspect="1"/>
          </p:cNvPicPr>
          <p:nvPr/>
        </p:nvPicPr>
        <p:blipFill>
          <a:blip r:embed="rId4">
            <a:lum bright="10000"/>
          </a:blip>
          <a:srcRect l="10526" t="5484" r="7018" b="4035"/>
          <a:stretch>
            <a:fillRect/>
          </a:stretch>
        </p:blipFill>
        <p:spPr>
          <a:xfrm>
            <a:off x="2786050" y="4214818"/>
            <a:ext cx="3357586" cy="2500330"/>
          </a:xfrm>
          <a:prstGeom prst="ellipse">
            <a:avLst/>
          </a:prstGeom>
          <a:effectLst>
            <a:softEdge rad="127000"/>
          </a:effectLst>
        </p:spPr>
      </p:pic>
      <p:pic>
        <p:nvPicPr>
          <p:cNvPr id="6" name="~PP2607.WAV">
            <a:hlinkClick r:id="" action="ppaction://media"/>
          </p:cNvPr>
          <p:cNvPicPr>
            <a:picLocks noRot="1" noChangeAspect="1"/>
          </p:cNvPicPr>
          <p:nvPr>
            <a:wavAudioFile r:embed="rId1" name="~PP2607.WAV"/>
          </p:nvPr>
        </p:nvPicPr>
        <p:blipFill>
          <a:blip r:embed="rId5"/>
          <a:stretch>
            <a:fillRect/>
          </a:stretch>
        </p:blipFill>
        <p:spPr>
          <a:xfrm>
            <a:off x="8661400" y="6375400"/>
            <a:ext cx="304800" cy="3048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57158" y="1714488"/>
            <a:ext cx="80010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« если вы собрались </a:t>
            </a: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переубивать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 друг друга – </a:t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идите на улицу,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Я только что помыла пол»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4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2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0298" y="285728"/>
            <a:ext cx="453521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Мама учила меня</a:t>
            </a:r>
            <a:br>
              <a:rPr lang="ru-RU" sz="3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lang="ru-RU" sz="36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 ВЕРИТЬ В БОГА:</a:t>
            </a:r>
            <a:endParaRPr lang="ru-RU" sz="3200" b="1" i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  <a:ea typeface="Times New Roman" pitchFamily="18" charset="0"/>
            </a:endParaRPr>
          </a:p>
        </p:txBody>
      </p:sp>
      <p:pic>
        <p:nvPicPr>
          <p:cNvPr id="5" name="Рисунок 4" descr="g0437017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000372"/>
            <a:ext cx="4429156" cy="3526743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14282" y="1714488"/>
            <a:ext cx="86439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«Молись чтоб эта гадость отстиралась»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36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43042" y="285728"/>
            <a:ext cx="6412333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Мама учила меня </a:t>
            </a:r>
            <a:b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ДУМАТЬ О ПОСЛЕДСТВИЯХ:</a:t>
            </a:r>
            <a:endParaRPr kumimoji="0" lang="ru-RU" sz="36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" descr="D:\мои доки\классная\оформление\внимание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571744"/>
            <a:ext cx="1790700" cy="32099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1928802"/>
            <a:ext cx="607223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«вот вывалишься </a:t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сейчас из окна –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не возьму тебя </a:t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собой в магазин!»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2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357166"/>
            <a:ext cx="7670690" cy="236988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Мама учила меня</a:t>
            </a:r>
            <a:b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 ПРЕОДОЛЕВАТЬ НЕВОЗМОЖНОЕ:</a:t>
            </a:r>
            <a:endParaRPr kumimoji="0" lang="ru-RU" sz="36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1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«закрой рот и ешь суп»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PE02551_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786058"/>
            <a:ext cx="3929090" cy="339522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6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5918" y="214290"/>
            <a:ext cx="493917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Мама научила </a:t>
            </a:r>
            <a:br>
              <a:rPr kumimoji="0" lang="ru-RU" sz="40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kumimoji="0" lang="ru-RU" sz="40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меня СТОЙКОСТИ:</a:t>
            </a:r>
            <a:endParaRPr kumimoji="0" lang="ru-RU" sz="40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  <a:ea typeface="Times New Roman" pitchFamily="18" charset="0"/>
            </a:endParaRPr>
          </a:p>
        </p:txBody>
      </p:sp>
      <p:pic>
        <p:nvPicPr>
          <p:cNvPr id="5" name="Picture 2" descr="D:\мои доки\Мои рисунки\люди человеки\профессии\Рисунок1лолдооо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3643314"/>
            <a:ext cx="4000528" cy="255314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785926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«не выйдешь из-за стола, пока не доешь! » 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4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14290"/>
            <a:ext cx="8273419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Мама учила меня </a:t>
            </a:r>
            <a:b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НЕ ЗАВИДОВАТЬ:</a:t>
            </a:r>
            <a:endParaRPr kumimoji="0" lang="ru-RU" sz="36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«да в мире миллионы детей,</a:t>
            </a:r>
            <a:b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 которым не так повезло </a:t>
            </a:r>
            <a:b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с родителями ,как тебе!»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g0502768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714752"/>
            <a:ext cx="4000528" cy="288151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2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2391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rebuchet MS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357166"/>
            <a:ext cx="514275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Мама научила меня</a:t>
            </a:r>
            <a:b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 ЭКСТРАСЕНСОРИКЕ: </a:t>
            </a:r>
            <a:endParaRPr kumimoji="0" lang="ru-RU" sz="36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  <p:pic>
        <p:nvPicPr>
          <p:cNvPr id="4" name="Рисунок 3" descr="g014077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143248"/>
            <a:ext cx="3286170" cy="35719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1714488"/>
            <a:ext cx="88582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  <a:ea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«надень свитер – я же знаю,</a:t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                    что тебе холодно! »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6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357166"/>
            <a:ext cx="8623007" cy="40934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Мама научила меня </a:t>
            </a:r>
            <a:b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kumimoji="0" lang="ru-RU" sz="3600" b="1" i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ОСНОВАМ САМОЛЕЧЕНИЯ:</a:t>
            </a:r>
            <a:endParaRPr kumimoji="0" lang="ru-RU" sz="3600" b="1" i="0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all" spc="0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«если не перестанешь</a:t>
            </a:r>
            <a:b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              косить глазами</a:t>
            </a:r>
            <a:b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kumimoji="0" lang="ru-RU" sz="4000" b="1" u="none" strike="noStrike" cap="all" spc="0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          </a:t>
            </a:r>
            <a: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на всю жизнь </a:t>
            </a:r>
            <a:b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</a:br>
            <a:r>
              <a:rPr kumimoji="0" lang="ru-RU" sz="4000" b="1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  <a:ea typeface="Times New Roman" pitchFamily="18" charset="0"/>
              </a:rPr>
              <a:t>                   так и останешься»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g0208925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71810"/>
            <a:ext cx="3292105" cy="33621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28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96</Words>
  <Application>Microsoft Office PowerPoint</Application>
  <PresentationFormat>Экран (4:3)</PresentationFormat>
  <Paragraphs>41</Paragraphs>
  <Slides>13</Slides>
  <Notes>2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Loner-XP</dc:creator>
  <cp:lastModifiedBy>user</cp:lastModifiedBy>
  <cp:revision>25</cp:revision>
  <dcterms:created xsi:type="dcterms:W3CDTF">2010-11-23T05:56:35Z</dcterms:created>
  <dcterms:modified xsi:type="dcterms:W3CDTF">2012-07-24T07:34:23Z</dcterms:modified>
</cp:coreProperties>
</file>