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3" r:id="rId7"/>
    <p:sldId id="287" r:id="rId8"/>
    <p:sldId id="288" r:id="rId9"/>
    <p:sldId id="290" r:id="rId10"/>
    <p:sldId id="280" r:id="rId11"/>
    <p:sldId id="293" r:id="rId12"/>
    <p:sldId id="294" r:id="rId13"/>
    <p:sldId id="272" r:id="rId14"/>
    <p:sldId id="273" r:id="rId15"/>
    <p:sldId id="277" r:id="rId16"/>
    <p:sldId id="281" r:id="rId17"/>
    <p:sldId id="298" r:id="rId18"/>
    <p:sldId id="30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3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4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5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6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7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8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9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0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2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3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4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5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6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7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8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29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0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2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3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34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152C-72D2-4EA8-8CE2-A89116904396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4A78-6578-4B8F-9B07-23E85525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C5A70-C657-4BC2-9437-3F3253C709EF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20AE-6BD8-4533-BDBF-6BD43F6E3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BB15-DEFD-4E46-ADCF-3E1BBE391438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24EF5-D1A5-4244-893F-DA9CD3028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F922-E196-4F81-BEE1-64143E5D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E970-4EF4-4435-B18A-7DC138D58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EE15-AFEC-4E36-9EF6-4B2CDF541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A37C-25C0-4AC0-8962-254108695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927C5-77A1-402F-A707-3E4C920CA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97EB4-A6F9-4645-ABDD-451B32D5D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F327-BDF7-4BC5-9EFB-A9504289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093F-3439-4F13-8C35-A80B8A90E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1B7F-054A-4B20-A64A-37C50C932AFC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06C9-7386-49F1-AC35-DA43D499A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0CA1D-A518-4490-9140-7EAE3061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4CEF-6B02-40F2-A067-8BFD79C40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C3A0-C19C-4071-B41F-20E822A1B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4476-3684-4D88-B174-E334A55B796F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41E13-FC86-4881-9B11-65B27DFA3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5F66-C096-44F5-94C3-8B8CF81F0145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EFC1-EF1E-45FE-8252-CA1A518F1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3A4D-A426-47B9-BF30-A8F01D1E1518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C577-8950-4724-82A1-7B00D6A45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7C-4008-4D68-89B2-DC8CA0AC5C34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215A-AFA7-418E-BCD0-D9B945B4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B7F61-E8A6-44E2-B9D3-52C7DE023E20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683D8-6435-4A07-B6D7-E45162A5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A0BF-9658-4939-B279-1688E1B3069D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9242-EE40-4958-AC02-5C1FB4C04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A633-3629-4E47-A352-1DD62FAA487C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5AC4-587E-47A8-9823-49EC87060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0B94-1F38-4650-B8B0-1B5C09633DA6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5548-36F1-4C02-9D11-79A42094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9BBC-1286-494D-B087-327DA2448C2F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353C-581A-45A2-AAF7-D090D00E7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42FD-6D54-492A-A250-58DBD39067B1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8CBB-401E-48C2-AFF5-04D266696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6FFA-C492-4D10-A648-DCD2FC386AAB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E63E-95AE-49E3-ABD3-9BDF2AD5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4485-5C87-4778-8B7E-6F3EE163FBDC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F1436-85D0-4A38-9E2E-6B8C11591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8E36C-C573-49A8-ABEC-B556283DE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C67E-71CB-4374-8BC9-9E1EA8DA7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434C-CA63-4220-9A96-3C4AC0931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E9A9-18DF-4241-B3BC-A8AD26CE7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3B84-6574-4E67-948C-601405E1E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1626-FD1B-481B-AC9E-D36405EFD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703B-162D-4C3E-A2E3-B779114536D7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C459-80EC-4608-BD4F-3F566E70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2EA1-090E-4B87-9BAA-2A0D4A18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1AAF-4295-48A0-8FE7-932794E48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4BA1-7CD1-4CD7-A208-F047894BB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5865-DA02-484C-8758-62ED66353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BB6A-E5FF-4B43-8A8B-6CEB66F17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623F-54E3-4213-A4CE-E6C8D1493FD3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04F22-6F8B-41FA-A2C1-668128667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9AB08-9DC3-404F-8155-047E2FF14BA2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6817-DA62-4F61-A263-003A7301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97D8-9A9F-4B2A-88BF-4C62FE451132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DD39-3A96-44AF-822B-4C83D274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AEDC-5543-4EC5-BBA1-269CA12A0715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2458-1D05-4078-BFA6-282F7C3EC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E382-66D0-4B73-A49F-6100F10046A3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33AA-B604-4B63-A49E-0AE050EAE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CA2A-C672-4257-A2A2-336139117D47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D762-2CFE-46A9-9618-39C42CC3A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9E67-3A0A-412A-9B1C-AE0D0559A63A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2CF0-92B0-4920-9769-EA3FC2940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EDEC-6D22-4424-821E-ED97FB84DF4C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A16-2175-4EC9-8DB3-2CBACBA72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2B71-07B6-4DF9-AE95-681A3CE66E82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AFBD-079A-4D95-9EF0-8733397E4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E4D9-E780-42C5-B354-00B047145AEF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F1AA3-8D25-4312-9B88-ADC4CD7A8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44E3-3DF2-4CC6-99BC-3B9DA66E9A15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2FAE-7E76-4B70-8E02-16CE3EC9B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AF9C-3A7D-4BCB-8858-DA27374CE784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ACA7-CDE8-49C5-81EC-EEE7DEAC4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6E5EE-F0F0-4B8A-8076-EF08892EB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F7A7-9CB5-4341-BA18-D31535C7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5EE9-36D2-4788-8F02-A4215C489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2D8D-0F4B-4046-9C7E-E16235243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A3C8-BF1A-4121-AC40-7132D5D8577A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4D97-5FD7-4F02-BD46-19EDAEDD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B634-0F3D-4CA9-BBDF-281F5DD91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7818-9614-4810-AA4B-646229B8B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F225-4B6A-4ABD-B751-CA31A0165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152C1-5FA9-41E6-9520-F227B8F7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4478-3425-4010-8E1B-372C172CE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9FEE-15AF-47F8-BE1C-98B930D67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D5C7-56A7-46F0-8745-E4B171F6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34FD-663D-451D-A5A5-12BB861606DB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55E1-0F51-4900-953E-776E31E6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616A-B470-47CB-8862-5578509FB919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DEF2-8BA5-4E8E-9FE0-0C1DD0938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BCBA5-F8B1-4FF4-A251-15FAEBE022AA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7DA1-54BB-4B41-9428-A5040CDA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l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79999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79999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A093FBE-2A96-4D6C-8448-055B18748D51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4DD2E9B-8957-44B5-A2C2-08895B1C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trips dir="l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3E80CD7-A246-4F10-839D-E9D6E6BAC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79999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79999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3BDEC2B-4A6A-461D-80C0-923722C92C36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D2B4B80-421E-4607-A861-CB8877CEC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strips dir="l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364E482-7966-404B-AB91-383736D66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79999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79999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38E8ABF-69BA-48F1-B04B-C53E46CEED3E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EE9C100-DBEE-4055-9EC9-DFE9E9CF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spd="slow">
    <p:strips dir="l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5F85BBB-14E8-4238-9C4C-F4F061283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chemuha.ru/istoriya-pizhamy" TargetMode="External"/><Relationship Id="rId4" Type="http://schemas.openxmlformats.org/officeDocument/2006/relationships/hyperlink" Target="http://pochemuh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7239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Ночная сорочка</a:t>
            </a:r>
          </a:p>
        </p:txBody>
      </p:sp>
      <p:pic>
        <p:nvPicPr>
          <p:cNvPr id="3" name="Рисунок 2" descr="_DSC7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4015946" cy="59436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43400" y="1066800"/>
            <a:ext cx="2451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её история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267200" y="52578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Учитель технологии МОУ Львовская СОШ №4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Жуйко Лидия Николаевна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3886200" y="6477000"/>
            <a:ext cx="518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mic Sans MS" pitchFamily="66" charset="0"/>
              </a:rPr>
              <a:t>Московская Область, Подольский район, п. Львовский</a:t>
            </a: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68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114300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Женская сорочка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всегда была символом чистоты, женского здоровья, хорошего вкуса и даже благосостояния. Сшитая из батиста и украшенная бантами и кружевами, рюшами, складочками и вышивкой, такая сорочка выглядела в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веке как произведение искусств.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6172200"/>
            <a:ext cx="3211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Верхняя часть ночной сорочки</a:t>
            </a:r>
          </a:p>
        </p:txBody>
      </p:sp>
      <p:pic>
        <p:nvPicPr>
          <p:cNvPr id="11" name="Рисунок 10" descr="19-20 в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3751886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Современные сорочки, конечно, существенно отличаются от тех, что носили в прежние времена. Они шикарны и удобны, специально разработаны из хорошего материала, с множеством цветовых и стилевых решений, что позволяет с легкостью подобрать сорочку по фигуре. </a:t>
            </a:r>
          </a:p>
        </p:txBody>
      </p:sp>
      <p:pic>
        <p:nvPicPr>
          <p:cNvPr id="3" name="Рисунок 2" descr="1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2833688" cy="493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5_4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524000"/>
            <a:ext cx="2486025" cy="490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3.04.11 Serg [B] female (50 of 68).jpg"/>
          <p:cNvPicPr>
            <a:picLocks noChangeAspect="1"/>
          </p:cNvPicPr>
          <p:nvPr/>
        </p:nvPicPr>
        <p:blipFill>
          <a:blip r:embed="rId5"/>
          <a:srcRect l="5329" r="4082"/>
          <a:stretch>
            <a:fillRect/>
          </a:stretch>
        </p:blipFill>
        <p:spPr>
          <a:xfrm>
            <a:off x="6324600" y="1524000"/>
            <a:ext cx="25908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4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1676400" cy="3344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5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524000"/>
            <a:ext cx="3457098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2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52400"/>
            <a:ext cx="1662113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5" name="TextBox 11"/>
          <p:cNvSpPr txBox="1">
            <a:spLocks noChangeArrowheads="1"/>
          </p:cNvSpPr>
          <p:nvPr/>
        </p:nvSpPr>
        <p:spPr bwMode="auto">
          <a:xfrm>
            <a:off x="2209800" y="152400"/>
            <a:ext cx="502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Сшить ночную сорочку - совсем несложно, и она, сшитая с добрыми мыслями и любовью, - словно оберег, будет хранить ваш сон, снимать усталость и дарить жизненные силы.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200400" y="1143000"/>
            <a:ext cx="2773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990600" y="2286000"/>
            <a:ext cx="58340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Большая советская энциклопедия.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Словарь  С.И. Ожегова.</a:t>
            </a:r>
          </a:p>
          <a:p>
            <a:pPr marL="342900" indent="-342900">
              <a:buFontTx/>
              <a:buAutoNum type="arabicPeriod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Интернет .</a:t>
            </a:r>
            <a:r>
              <a:rPr lang="en-US" u="sng">
                <a:latin typeface="Comic Sans MS" pitchFamily="66" charset="0"/>
                <a:hlinkClick r:id="rId3"/>
              </a:rPr>
              <a:t> images.yandex.ru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/index.php/2010-05-20-09-20-19/3-2010-05-20-09-18-58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>
                <a:latin typeface="Comic Sans MS" pitchFamily="66" charset="0"/>
                <a:hlinkClick r:id="rId4"/>
              </a:rPr>
              <a:t>pochemuha.ru</a:t>
            </a:r>
            <a:r>
              <a:rPr lang="en-US">
                <a:latin typeface="Comic Sans MS" pitchFamily="66" charset="0"/>
              </a:rPr>
              <a:t> ›</a:t>
            </a:r>
            <a:r>
              <a:rPr lang="en-US" b="1" u="sng">
                <a:latin typeface="Comic Sans MS" pitchFamily="66" charset="0"/>
                <a:hlinkClick r:id="rId5"/>
              </a:rPr>
              <a:t>istoriya</a:t>
            </a:r>
            <a:r>
              <a:rPr lang="en-US" u="sng">
                <a:latin typeface="Comic Sans MS" pitchFamily="66" charset="0"/>
                <a:hlinkClick r:id="rId5"/>
              </a:rPr>
              <a:t>-pizhamy</a:t>
            </a:r>
            <a:endParaRPr lang="ru-RU" u="sng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133600" y="381000"/>
            <a:ext cx="449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Мой университет – </a:t>
            </a:r>
            <a:r>
              <a:rPr lang="en-US">
                <a:latin typeface="Comic Sans MS" pitchFamily="66" charset="0"/>
              </a:rPr>
              <a:t>www</a:t>
            </a:r>
            <a:r>
              <a:rPr lang="ru-RU">
                <a:latin typeface="Comic Sans MS" pitchFamily="66" charset="0"/>
              </a:rPr>
              <a:t>/</a:t>
            </a:r>
            <a:r>
              <a:rPr lang="en-US">
                <a:latin typeface="Comic Sans MS" pitchFamily="66" charset="0"/>
              </a:rPr>
              <a:t>moi</a:t>
            </a:r>
            <a:r>
              <a:rPr lang="ru-RU">
                <a:latin typeface="Comic Sans MS" pitchFamily="66" charset="0"/>
              </a:rPr>
              <a:t>- </a:t>
            </a:r>
            <a:r>
              <a:rPr lang="en-US">
                <a:latin typeface="Comic Sans MS" pitchFamily="66" charset="0"/>
              </a:rPr>
              <a:t>mummi</a:t>
            </a:r>
            <a:r>
              <a:rPr lang="ru-RU">
                <a:latin typeface="Comic Sans MS" pitchFamily="66" charset="0"/>
              </a:rPr>
              <a:t>.</a:t>
            </a:r>
            <a:r>
              <a:rPr lang="en-US">
                <a:latin typeface="Comic Sans MS" pitchFamily="66" charset="0"/>
              </a:rPr>
              <a:t>ru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Такие времена действительно существовали – вплоть до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века женщины не знали, что такое ночной гардероб. Им приходилось спать в неудобной верхней одежде или нагими.</a:t>
            </a:r>
          </a:p>
        </p:txBody>
      </p:sp>
      <p:pic>
        <p:nvPicPr>
          <p:cNvPr id="4" name="Рисунок 3" descr="5541_1277277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3124200" cy="4429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4" cstate="print"/>
          <a:srcRect l="16250" t="28333" r="12500"/>
          <a:stretch>
            <a:fillRect/>
          </a:stretch>
        </p:blipFill>
        <p:spPr>
          <a:xfrm>
            <a:off x="4419600" y="2590800"/>
            <a:ext cx="43434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0" y="5410200"/>
            <a:ext cx="171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Спящая Венера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6172200"/>
            <a:ext cx="294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Сказка «Спящая красавица»</a:t>
            </a: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Изобретателями ночной сорочки считаются чехи. Именно в этой стране в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веке появились первые сорочки. Эти изделия были очень объемными, длинными и назывались «юбкой для сна».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rubashka_ruk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3265470" cy="480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амиза люд.14.jpg"/>
          <p:cNvPicPr>
            <a:picLocks noChangeAspect="1"/>
          </p:cNvPicPr>
          <p:nvPr/>
        </p:nvPicPr>
        <p:blipFill>
          <a:blip r:embed="rId4" cstate="print"/>
          <a:srcRect r="37838"/>
          <a:stretch>
            <a:fillRect/>
          </a:stretch>
        </p:blipFill>
        <p:spPr>
          <a:xfrm>
            <a:off x="609600" y="1725266"/>
            <a:ext cx="2971800" cy="4877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ubashka_per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0702" y="2514600"/>
            <a:ext cx="2168102" cy="420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57200" y="1524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веку сорочка стала неотъемлемым элементом как женского, так и мужского гардероба – многие мужчины тоже спали в подобной одежде. Кроме этого, сорочка уже не считалась роскошью, как раньше. </a:t>
            </a:r>
          </a:p>
        </p:txBody>
      </p:sp>
      <p:pic>
        <p:nvPicPr>
          <p:cNvPr id="4" name="Рисунок 3" descr="night-t-sh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338456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64b81809a419.jpg"/>
          <p:cNvPicPr>
            <a:picLocks noChangeAspect="1"/>
          </p:cNvPicPr>
          <p:nvPr/>
        </p:nvPicPr>
        <p:blipFill>
          <a:blip r:embed="rId4"/>
          <a:srcRect l="2272" t="3127" r="2272" b="4617"/>
          <a:stretch>
            <a:fillRect/>
          </a:stretch>
        </p:blipFill>
        <p:spPr bwMode="auto">
          <a:xfrm>
            <a:off x="4953000" y="1828800"/>
            <a:ext cx="3276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0"/>
            <a:ext cx="8083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rgbClr val="656565"/>
                </a:solidFill>
                <a:latin typeface="Times New Roman" pitchFamily="18" charset="0"/>
                <a:cs typeface="Times New Roman" pitchFamily="18" charset="0"/>
              </a:rPr>
              <a:t>С изобретением пижамы ночные рубашки стали исключительно</a:t>
            </a:r>
          </a:p>
          <a:p>
            <a:r>
              <a:rPr lang="ru-RU" sz="2000">
                <a:solidFill>
                  <a:srgbClr val="656565"/>
                </a:solidFill>
                <a:latin typeface="Times New Roman" pitchFamily="18" charset="0"/>
                <a:cs typeface="Times New Roman" pitchFamily="18" charset="0"/>
              </a:rPr>
              <a:t>женской ночной одеждой. </a:t>
            </a:r>
            <a:endParaRPr lang="ru-RU">
              <a:solidFill>
                <a:srgbClr val="6565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656565"/>
                </a:solidFill>
                <a:latin typeface="Times New Roman" pitchFamily="18" charset="0"/>
                <a:cs typeface="Times New Roman" pitchFamily="18" charset="0"/>
              </a:rPr>
              <a:t>Но и сегодня некоторые мужчины предпочитают спать в ночной рубахе.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30958-1.jpg"/>
          <p:cNvPicPr>
            <a:picLocks noChangeAspect="1"/>
          </p:cNvPicPr>
          <p:nvPr/>
        </p:nvPicPr>
        <p:blipFill>
          <a:blip r:embed="rId3" cstate="print"/>
          <a:srcRect l="9646" r="22831"/>
          <a:stretch>
            <a:fillRect/>
          </a:stretch>
        </p:blipFill>
        <p:spPr>
          <a:xfrm>
            <a:off x="304800" y="1447800"/>
            <a:ext cx="2667000" cy="525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6630661_1.jpg"/>
          <p:cNvPicPr>
            <a:picLocks noChangeAspect="1"/>
          </p:cNvPicPr>
          <p:nvPr/>
        </p:nvPicPr>
        <p:blipFill>
          <a:blip r:embed="rId4" cstate="print"/>
          <a:srcRect t="8667" b="8667"/>
          <a:stretch>
            <a:fillRect/>
          </a:stretch>
        </p:blipFill>
        <p:spPr>
          <a:xfrm>
            <a:off x="5486400" y="3048000"/>
            <a:ext cx="3505200" cy="3622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8458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 теперь пришло время узнать, что же носили наши далёкие предки. РУБАХА, 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рубашка 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рубить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) ж. сорочка, кошуля, тельница; одежда из числа белья, надеваемая под низ, на тело.</a:t>
            </a:r>
          </a:p>
        </p:txBody>
      </p:sp>
      <p:pic>
        <p:nvPicPr>
          <p:cNvPr id="5" name="Рисунок 4" descr="http://festival.1september.ru/articles/102738/img-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410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6096000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Уже в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веке в костюме наших предков она занимала ведущее место, а иногда была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единственным предметом одежды.</a:t>
            </a: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Что же было предком рубахи?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6096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 наиболее древним видам рубахи можно отнести ХИТОН. Он служил древним грекам такой же одеждой, как и наш костюм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(только одевали его на голое тело).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48353326_003.jpg"/>
          <p:cNvPicPr>
            <a:picLocks noChangeAspect="1"/>
          </p:cNvPicPr>
          <p:nvPr/>
        </p:nvPicPr>
        <p:blipFill>
          <a:blip r:embed="rId3" cstate="print"/>
          <a:srcRect r="33867"/>
          <a:stretch>
            <a:fillRect/>
          </a:stretch>
        </p:blipFill>
        <p:spPr>
          <a:xfrm>
            <a:off x="228600" y="2133600"/>
            <a:ext cx="5319324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396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Рубаха могла гладко облегать шею</a:t>
            </a:r>
          </a:p>
        </p:txBody>
      </p:sp>
      <p:pic>
        <p:nvPicPr>
          <p:cNvPr id="3" name="Рисунок 2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3818348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990600"/>
            <a:ext cx="389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или собираться на густую сборку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 шеи</a:t>
            </a:r>
          </a:p>
        </p:txBody>
      </p:sp>
      <p:pic>
        <p:nvPicPr>
          <p:cNvPr id="5" name="Рисунок 4" descr="miheev1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057400"/>
            <a:ext cx="3357562" cy="448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6488113"/>
            <a:ext cx="152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1580-1610 г.г</a:t>
            </a:r>
            <a:r>
              <a:rPr lang="ru-RU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Камиза – нижняя одежда, в основном полотняная, представляющая из себя тунику с длинными рукавами, достаточно узкую. По бокам имелись небольшие отверстия, в которые вставлялась шнуровка.</a:t>
            </a:r>
          </a:p>
        </p:txBody>
      </p:sp>
      <p:pic>
        <p:nvPicPr>
          <p:cNvPr id="3" name="Рисунок 2" descr="06jui_1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2210790" cy="447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5867400"/>
            <a:ext cx="8302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1415 г.</a:t>
            </a:r>
          </a:p>
        </p:txBody>
      </p:sp>
      <p:pic>
        <p:nvPicPr>
          <p:cNvPr id="7" name="Рисунок 6" descr="кимза 14 в.jpg"/>
          <p:cNvPicPr>
            <a:picLocks noChangeAspect="1"/>
          </p:cNvPicPr>
          <p:nvPr/>
        </p:nvPicPr>
        <p:blipFill>
          <a:blip r:embed="rId4" cstate="print"/>
          <a:srcRect l="4529" t="3720" r="4891" b="5134"/>
          <a:stretch>
            <a:fillRect/>
          </a:stretch>
        </p:blipFill>
        <p:spPr>
          <a:xfrm>
            <a:off x="4191000" y="1676400"/>
            <a:ext cx="183502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голубые цветы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олубые цветы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голубые цветы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голубые цветы</Template>
  <TotalTime>982</TotalTime>
  <Words>371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голубые цветы</vt:lpstr>
      <vt:lpstr>Специальное оформление</vt:lpstr>
      <vt:lpstr>1_голубые цветы</vt:lpstr>
      <vt:lpstr>1_Специальное оформление</vt:lpstr>
      <vt:lpstr>2_голубые цветы</vt:lpstr>
      <vt:lpstr>2_Специальное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Ночная сорочка</dc:title>
  <cp:lastModifiedBy>6</cp:lastModifiedBy>
  <cp:revision>107</cp:revision>
  <dcterms:modified xsi:type="dcterms:W3CDTF">2012-06-18T08:21:24Z</dcterms:modified>
</cp:coreProperties>
</file>