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06/relationships/vbaProject" Target="vbaProject.bin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3720-12AA-4DAA-9B61-77DFC36656B2}" type="datetimeFigureOut">
              <a:rPr lang="ru-RU" smtClean="0"/>
              <a:t>10.07.2012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8126-A98F-4BFE-8500-B8D4B7C20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678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3720-12AA-4DAA-9B61-77DFC36656B2}" type="datetimeFigureOut">
              <a:rPr lang="ru-RU" smtClean="0"/>
              <a:t>10.07.2012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8126-A98F-4BFE-8500-B8D4B7C20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76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3720-12AA-4DAA-9B61-77DFC36656B2}" type="datetimeFigureOut">
              <a:rPr lang="ru-RU" smtClean="0"/>
              <a:t>10.07.2012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8126-A98F-4BFE-8500-B8D4B7C20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71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3720-12AA-4DAA-9B61-77DFC36656B2}" type="datetimeFigureOut">
              <a:rPr lang="ru-RU" smtClean="0"/>
              <a:t>10.07.2012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8126-A98F-4BFE-8500-B8D4B7C20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6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3720-12AA-4DAA-9B61-77DFC36656B2}" type="datetimeFigureOut">
              <a:rPr lang="ru-RU" smtClean="0"/>
              <a:t>10.07.2012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8126-A98F-4BFE-8500-B8D4B7C20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05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3720-12AA-4DAA-9B61-77DFC36656B2}" type="datetimeFigureOut">
              <a:rPr lang="ru-RU" smtClean="0"/>
              <a:t>10.07.2012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8126-A98F-4BFE-8500-B8D4B7C20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07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3720-12AA-4DAA-9B61-77DFC36656B2}" type="datetimeFigureOut">
              <a:rPr lang="ru-RU" smtClean="0"/>
              <a:t>10.07.2012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8126-A98F-4BFE-8500-B8D4B7C20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71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3720-12AA-4DAA-9B61-77DFC36656B2}" type="datetimeFigureOut">
              <a:rPr lang="ru-RU" smtClean="0"/>
              <a:t>10.07.2012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8126-A98F-4BFE-8500-B8D4B7C20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516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3720-12AA-4DAA-9B61-77DFC36656B2}" type="datetimeFigureOut">
              <a:rPr lang="ru-RU" smtClean="0"/>
              <a:t>10.07.2012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8126-A98F-4BFE-8500-B8D4B7C20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29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3720-12AA-4DAA-9B61-77DFC36656B2}" type="datetimeFigureOut">
              <a:rPr lang="ru-RU" smtClean="0"/>
              <a:t>10.07.2012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8126-A98F-4BFE-8500-B8D4B7C20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96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3720-12AA-4DAA-9B61-77DFC36656B2}" type="datetimeFigureOut">
              <a:rPr lang="ru-RU" smtClean="0"/>
              <a:t>10.07.2012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8126-A98F-4BFE-8500-B8D4B7C20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45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E3720-12AA-4DAA-9B61-77DFC36656B2}" type="datetimeFigureOut">
              <a:rPr lang="ru-RU" smtClean="0"/>
              <a:t>10.07.2012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08126-A98F-4BFE-8500-B8D4B7C20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0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image" Target="../media/image11.png"/><Relationship Id="rId18" Type="http://schemas.openxmlformats.org/officeDocument/2006/relationships/image" Target="../media/image16.wmf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image" Target="../media/image10.png"/><Relationship Id="rId17" Type="http://schemas.openxmlformats.org/officeDocument/2006/relationships/image" Target="../media/image15.wmf"/><Relationship Id="rId2" Type="http://schemas.openxmlformats.org/officeDocument/2006/relationships/control" Target="../activeX/activeX1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image" Target="../media/image9.png"/><Relationship Id="rId5" Type="http://schemas.openxmlformats.org/officeDocument/2006/relationships/control" Target="../activeX/activeX4.xml"/><Relationship Id="rId15" Type="http://schemas.openxmlformats.org/officeDocument/2006/relationships/image" Target="../media/image13.wmf"/><Relationship Id="rId10" Type="http://schemas.openxmlformats.org/officeDocument/2006/relationships/slideLayout" Target="../slideLayouts/slideLayout7.xml"/><Relationship Id="rId19" Type="http://schemas.openxmlformats.org/officeDocument/2006/relationships/image" Target="../media/image17.wmf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s009.radikal.ru/i307/1010/99/680ddb9bfc67.jpg" TargetMode="External"/><Relationship Id="rId7" Type="http://schemas.openxmlformats.org/officeDocument/2006/relationships/hyperlink" Target="http://i060.radikal.ru/1008/59/c5ba242eec13.jpg" TargetMode="External"/><Relationship Id="rId2" Type="http://schemas.openxmlformats.org/officeDocument/2006/relationships/hyperlink" Target="http://monro-design.ru/wp-content/uploads/2011/05/0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58.radikal.ru/i159/1107/2d/8ffea3770241.png" TargetMode="External"/><Relationship Id="rId5" Type="http://schemas.openxmlformats.org/officeDocument/2006/relationships/hyperlink" Target="http://povar.s-agro.ru/images/characters/povar_sm.png" TargetMode="External"/><Relationship Id="rId4" Type="http://schemas.openxmlformats.org/officeDocument/2006/relationships/hyperlink" Target="http://s013.radikal.ru/i323/1010/f1/2bf3650467de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262" y="0"/>
            <a:ext cx="4403766" cy="464397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0803" y="5623684"/>
            <a:ext cx="3842684" cy="910952"/>
          </a:xfrm>
        </p:spPr>
        <p:txBody>
          <a:bodyPr>
            <a:normAutofit fontScale="70000" lnSpcReduction="20000"/>
          </a:bodyPr>
          <a:lstStyle/>
          <a:p>
            <a:r>
              <a:rPr lang="ru-RU" sz="2200" dirty="0" smtClean="0">
                <a:solidFill>
                  <a:schemeClr val="tx1"/>
                </a:solidFill>
              </a:rPr>
              <a:t>Авхадеева Раиса Ивановна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НОУ «Школа-интернат № 24  ОАО «РЖД»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г. Тайшета Иркутской области</a:t>
            </a:r>
          </a:p>
          <a:p>
            <a:pPr algn="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6349970"/>
            <a:ext cx="76328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Использование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VBA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для создания </a:t>
            </a:r>
            <a:r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интерактивных </a:t>
            </a:r>
            <a:r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презентаций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3140968"/>
            <a:ext cx="9144000" cy="2308324"/>
          </a:xfrm>
          <a:prstGeom prst="rect">
            <a:avLst/>
          </a:prstGeom>
          <a:solidFill>
            <a:schemeClr val="tx1">
              <a:lumMod val="50000"/>
              <a:lumOff val="50000"/>
              <a:alpha val="64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Кулинарные заморочки</a:t>
            </a:r>
            <a:endParaRPr lang="ru-RU" sz="7200" b="1" cap="none" spc="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321986"/>
            <a:ext cx="1228572" cy="27904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309" y="1020090"/>
            <a:ext cx="2061674" cy="424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18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44913"/>
            <a:ext cx="9144000" cy="6638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16462" y="18882"/>
            <a:ext cx="223224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12776"/>
            <a:ext cx="6696744" cy="422652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84313"/>
            <a:ext cx="4464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/>
              <a:t>Кто сварил бы щи, </a:t>
            </a:r>
          </a:p>
          <a:p>
            <a:pPr algn="r"/>
            <a:r>
              <a:rPr lang="ru-RU" sz="2400" dirty="0" smtClean="0"/>
              <a:t>«да кастрюлю пойди поищи»?</a:t>
            </a:r>
          </a:p>
          <a:p>
            <a:pPr algn="r"/>
            <a:endParaRPr lang="ru-RU" sz="2400" dirty="0"/>
          </a:p>
          <a:p>
            <a:pPr algn="r"/>
            <a:r>
              <a:rPr lang="ru-RU" sz="2400" dirty="0" smtClean="0"/>
              <a:t>Первый </a:t>
            </a:r>
            <a:r>
              <a:rPr lang="ru-RU" sz="2400" dirty="0"/>
              <a:t>всегда комом</a:t>
            </a:r>
            <a:r>
              <a:rPr lang="ru-RU" sz="2400" dirty="0" smtClean="0"/>
              <a:t>.</a:t>
            </a:r>
          </a:p>
          <a:p>
            <a:pPr algn="r"/>
            <a:endParaRPr lang="ru-RU" sz="2400" dirty="0"/>
          </a:p>
          <a:p>
            <a:pPr algn="r"/>
            <a:r>
              <a:rPr lang="ru-RU" sz="2400" dirty="0" smtClean="0"/>
              <a:t>Главная </a:t>
            </a:r>
            <a:r>
              <a:rPr lang="ru-RU" sz="2400" dirty="0"/>
              <a:t>солдатская еда</a:t>
            </a:r>
            <a:r>
              <a:rPr lang="ru-RU" sz="2400" dirty="0" smtClean="0"/>
              <a:t>.</a:t>
            </a:r>
          </a:p>
          <a:p>
            <a:pPr algn="r"/>
            <a:endParaRPr lang="ru-RU" sz="2400" dirty="0"/>
          </a:p>
          <a:p>
            <a:pPr algn="r"/>
            <a:r>
              <a:rPr lang="ru-RU" sz="2400" dirty="0"/>
              <a:t>Русский </a:t>
            </a:r>
            <a:r>
              <a:rPr lang="ru-RU" sz="2400" dirty="0" smtClean="0"/>
              <a:t>слоеный </a:t>
            </a:r>
            <a:r>
              <a:rPr lang="ru-RU" sz="2400" dirty="0"/>
              <a:t>пирог</a:t>
            </a:r>
            <a:r>
              <a:rPr lang="ru-RU" sz="2400" dirty="0" smtClean="0"/>
              <a:t>.</a:t>
            </a:r>
          </a:p>
          <a:p>
            <a:pPr algn="r"/>
            <a:r>
              <a:rPr lang="ru-RU" sz="2400" dirty="0" smtClean="0"/>
              <a:t> </a:t>
            </a:r>
          </a:p>
          <a:p>
            <a:pPr algn="r"/>
            <a:r>
              <a:rPr lang="ru-RU" sz="2400" dirty="0" smtClean="0"/>
              <a:t>Старинное название любого русского супа.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16632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95250"/>
            <a:r>
              <a:rPr lang="ru-RU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Назови одним словом</a:t>
            </a:r>
            <a:endParaRPr lang="ru-RU" sz="40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3528" y="4941686"/>
            <a:ext cx="1360644" cy="177016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71790" y="2745581"/>
            <a:ext cx="1605485" cy="170476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214" y="0"/>
            <a:ext cx="1184061" cy="124412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163" y="459960"/>
            <a:ext cx="845529" cy="729116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082" name="TextBox1" r:id="rId2" imgW="1228680" imgH="361800"/>
        </mc:Choice>
        <mc:Fallback>
          <p:control name="TextBox1" r:id="rId2" imgW="1228680" imgH="36180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92725" y="1700213"/>
                  <a:ext cx="12239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83" name="TextBox2" r:id="rId3" imgW="790560" imgH="361800"/>
        </mc:Choice>
        <mc:Fallback>
          <p:control name="TextBox2" r:id="rId3" imgW="790560" imgH="36180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92725" y="2565400"/>
                  <a:ext cx="1223963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84" name="TextBox3" r:id="rId4" imgW="790560" imgH="361800"/>
        </mc:Choice>
        <mc:Fallback>
          <p:control name="TextBox3" r:id="rId4" imgW="790560" imgH="36180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92725" y="3357563"/>
                  <a:ext cx="1223963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85" name="TextBox4" r:id="rId5" imgW="933480" imgH="361800"/>
        </mc:Choice>
        <mc:Fallback>
          <p:control name="TextBox4" r:id="rId5" imgW="933480" imgH="361800">
            <p:pic>
              <p:nvPicPr>
                <p:cNvPr id="0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92725" y="4076700"/>
                  <a:ext cx="1223963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86" name="TextBox5" r:id="rId6" imgW="1009800" imgH="361800"/>
        </mc:Choice>
        <mc:Fallback>
          <p:control name="TextBox5" r:id="rId6" imgW="1009800" imgH="361800">
            <p:pic>
              <p:nvPicPr>
                <p:cNvPr id="0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92725" y="5013325"/>
                  <a:ext cx="1223963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87" name="CommandButton1" r:id="rId7" imgW="1152360" imgH="571680"/>
        </mc:Choice>
        <mc:Fallback>
          <p:control name="CommandButton1" r:id="rId7" imgW="1152360" imgH="57168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380288" y="5013325"/>
                  <a:ext cx="1152525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88" name="CommandButton2" r:id="rId8" imgW="1438200" imgH="581040"/>
        </mc:Choice>
        <mc:Fallback>
          <p:control name="CommandButton2" r:id="rId8" imgW="1438200" imgH="58104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380288" y="6165850"/>
                  <a:ext cx="1152525" cy="5048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89" name="Label1" r:id="rId9" imgW="581040" imgH="428760"/>
        </mc:Choice>
        <mc:Fallback>
          <p:control name="Label1" r:id="rId9" imgW="581040" imgH="428760">
            <p:pic>
              <p:nvPicPr>
                <p:cNvPr id="0" name="Label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67625" y="5589588"/>
                  <a:ext cx="5762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21028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 на иллюстрации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1600201"/>
            <a:ext cx="6347048" cy="2260848"/>
          </a:xfrm>
        </p:spPr>
        <p:txBody>
          <a:bodyPr>
            <a:normAutofit/>
          </a:bodyPr>
          <a:lstStyle/>
          <a:p>
            <a:r>
              <a:rPr lang="en-US" sz="1800" dirty="0" smtClean="0">
                <a:hlinkClick r:id="rId2"/>
              </a:rPr>
              <a:t>http://monro-design.ru/wp-content/uploads/2011/05/0.png</a:t>
            </a:r>
            <a:endParaRPr lang="ru-RU" sz="1800" dirty="0" smtClean="0"/>
          </a:p>
          <a:p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://s009.radikal.ru/i307/1010/99/680ddb9bfc67.jpg</a:t>
            </a:r>
            <a:endParaRPr lang="ru-RU" sz="1800" dirty="0"/>
          </a:p>
          <a:p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s013.radikal.ru/i323/1010/f1/2bf3650467de.jpg</a:t>
            </a:r>
            <a:endParaRPr lang="ru-RU" sz="1800" dirty="0" smtClean="0"/>
          </a:p>
          <a:p>
            <a:r>
              <a:rPr lang="en-US" sz="1800" dirty="0">
                <a:hlinkClick r:id="rId5"/>
              </a:rPr>
              <a:t>http://</a:t>
            </a:r>
            <a:r>
              <a:rPr lang="en-US" sz="1800" dirty="0" smtClean="0">
                <a:hlinkClick r:id="rId5"/>
              </a:rPr>
              <a:t>povar.s-agro.ru/images/characters/povar_sm.png</a:t>
            </a:r>
            <a:endParaRPr lang="ru-RU" sz="1800" dirty="0" smtClean="0"/>
          </a:p>
          <a:p>
            <a:r>
              <a:rPr lang="en-US" sz="1800" dirty="0">
                <a:hlinkClick r:id="rId6"/>
              </a:rPr>
              <a:t>http://</a:t>
            </a:r>
            <a:r>
              <a:rPr lang="en-US" sz="1800" dirty="0" smtClean="0">
                <a:hlinkClick r:id="rId6"/>
              </a:rPr>
              <a:t>s58.radikal.ru/i159/1107/2d/8ffea3770241.png</a:t>
            </a:r>
            <a:r>
              <a:rPr lang="ru-RU" sz="1800" dirty="0" smtClean="0"/>
              <a:t> </a:t>
            </a:r>
          </a:p>
          <a:p>
            <a:r>
              <a:rPr lang="en-US" sz="1800" dirty="0">
                <a:hlinkClick r:id="rId7"/>
              </a:rPr>
              <a:t>http://</a:t>
            </a:r>
            <a:r>
              <a:rPr lang="en-US" sz="1800" dirty="0" smtClean="0">
                <a:hlinkClick r:id="rId7"/>
              </a:rPr>
              <a:t>i060.radikal.ru/1008/59/c5ba242eec13.jpg</a:t>
            </a:r>
            <a:endParaRPr lang="ru-RU" sz="1800" dirty="0" smtClean="0"/>
          </a:p>
          <a:p>
            <a:endParaRPr lang="ru-RU" sz="1800" dirty="0"/>
          </a:p>
          <a:p>
            <a:endParaRPr lang="ru-RU" sz="18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0688"/>
            <a:ext cx="1828815" cy="376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73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79</Words>
  <Application>Microsoft Office PowerPoint</Application>
  <PresentationFormat>Экран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Ссылки на иллюстрации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Кулинарные заморочки</dc:title>
  <dc:creator>Admin</dc:creator>
  <cp:lastModifiedBy>Admin</cp:lastModifiedBy>
  <cp:revision>64</cp:revision>
  <dcterms:created xsi:type="dcterms:W3CDTF">2012-07-07T10:01:57Z</dcterms:created>
  <dcterms:modified xsi:type="dcterms:W3CDTF">2012-07-09T16:28:24Z</dcterms:modified>
</cp:coreProperties>
</file>