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60" r:id="rId3"/>
    <p:sldId id="258" r:id="rId4"/>
    <p:sldId id="261" r:id="rId5"/>
    <p:sldId id="262" r:id="rId6"/>
    <p:sldId id="26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91213-D475-4FF8-8EC2-0B17DCD50FE6}" type="datetimeFigureOut">
              <a:rPr lang="ru-RU" smtClean="0"/>
              <a:pPr/>
              <a:t>23.10.2009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83B2D-E7B1-4CE9-B5AD-6307979B91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84" y="2285992"/>
            <a:ext cx="6786610" cy="182721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1736" y="4071942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23.10.2009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23.10.2009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23.10.2009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23.10.2009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07" y="4406900"/>
            <a:ext cx="68580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3108" y="2714620"/>
            <a:ext cx="684370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23.10.2009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3108" y="1617681"/>
            <a:ext cx="328614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2132" y="1643050"/>
            <a:ext cx="33242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23.10.2009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23.10.2009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23.10.2009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23.10.2009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23.10.2009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642E0-2F6F-4E73-8554-608EECD7B44F}" type="datetimeFigureOut">
              <a:rPr lang="ru-RU" smtClean="0"/>
              <a:pPr/>
              <a:t>23.10.2009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15370" cy="714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unset" dir="t"/>
            </a:scene3d>
            <a:sp3d extrusionH="57150" contourW="12700" prstMaterial="dkEdge">
              <a:bevelT w="38100" h="38100"/>
              <a:extrusionClr>
                <a:schemeClr val="accent6">
                  <a:lumMod val="50000"/>
                </a:schemeClr>
              </a:extrusionClr>
              <a:contourClr>
                <a:schemeClr val="accent6">
                  <a:lumMod val="5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596" y="1142984"/>
            <a:ext cx="8215370" cy="5143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642E0-2F6F-4E73-8554-608EECD7B44F}" type="datetimeFigureOut">
              <a:rPr lang="ru-RU" smtClean="0"/>
              <a:pPr/>
              <a:t>23.10.2009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63F2F-3120-4788-ADBC-7DE3A40C3C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3600" kern="1200">
          <a:gradFill flip="none" rotWithShape="1">
            <a:gsLst>
              <a:gs pos="0">
                <a:schemeClr val="accent6">
                  <a:lumMod val="50000"/>
                </a:schemeClr>
              </a:gs>
              <a:gs pos="86000">
                <a:schemeClr val="accent6">
                  <a:lumMod val="75000"/>
                </a:schemeClr>
              </a:gs>
            </a:gsLst>
            <a:lin ang="2700000" scaled="1"/>
            <a:tileRect/>
          </a:gradFill>
          <a:latin typeface="Segoe Script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>
          <a:solidFill>
            <a:schemeClr val="tx1">
              <a:lumMod val="95000"/>
              <a:lumOff val="5000"/>
            </a:schemeClr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4"/>
        </a:buBlip>
        <a:defRPr sz="2800" kern="1200">
          <a:solidFill>
            <a:schemeClr val="tx1">
              <a:lumMod val="95000"/>
              <a:lumOff val="5000"/>
            </a:schemeClr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>
          <a:solidFill>
            <a:schemeClr val="tx1">
              <a:lumMod val="95000"/>
              <a:lumOff val="5000"/>
            </a:schemeClr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>
          <a:solidFill>
            <a:schemeClr val="tx1">
              <a:lumMod val="95000"/>
              <a:lumOff val="5000"/>
            </a:schemeClr>
          </a:solidFill>
          <a:latin typeface="Segoe UI" pitchFamily="34" charset="0"/>
          <a:ea typeface="+mn-ea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000" kern="1200">
          <a:solidFill>
            <a:schemeClr val="tx1">
              <a:lumMod val="95000"/>
              <a:lumOff val="5000"/>
            </a:schemeClr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4500570"/>
            <a:ext cx="8715436" cy="235743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 smtClean="0"/>
              <a:t>          </a:t>
            </a:r>
            <a:r>
              <a:rPr lang="ru-RU" sz="3100" dirty="0" smtClean="0"/>
              <a:t>Правила: участвует </a:t>
            </a:r>
            <a:r>
              <a:rPr lang="ru-RU" sz="3100" dirty="0" smtClean="0"/>
              <a:t>6-8 </a:t>
            </a:r>
            <a:r>
              <a:rPr lang="ru-RU" sz="3100" dirty="0" smtClean="0"/>
              <a:t>человек (или команд по 2-3 человека); игра включает три тура (в первом необходимо ответить на поставленные вопросы, во втором – составить слово, в третьем – составить логическую цепочку ; в финал выходит 3 человека (или команды); победитель должен за одну минуту подготовить речь на тему «Берегите землю!» и произнести её.</a:t>
            </a:r>
            <a:endParaRPr lang="ru-RU" sz="3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85728"/>
            <a:ext cx="7929618" cy="2714644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isometricOffAxis1Right"/>
            <a:lightRig rig="threePt" dir="t"/>
          </a:scene3d>
          <a:sp3d>
            <a:bevelT prst="slope"/>
          </a:sp3d>
        </p:spPr>
        <p:txBody>
          <a:bodyPr wrap="none" lIns="91440" tIns="45720" rIns="91440" bIns="45720">
            <a:prstTxWarp prst="textDeflateBottom">
              <a:avLst>
                <a:gd name="adj" fmla="val 74615"/>
              </a:avLst>
            </a:prstTxWarp>
            <a:spAutoFit/>
          </a:bodyPr>
          <a:lstStyle/>
          <a:p>
            <a:pPr algn="ctr"/>
            <a:r>
              <a:rPr lang="ru-RU" sz="6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ЗВЁЗДНЫЙ ЧАС</a:t>
            </a:r>
            <a:endParaRPr lang="ru-RU" sz="6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Рисунок 4" descr="ученик с вопросо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20" y="2071678"/>
            <a:ext cx="1923723" cy="2071702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роз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0"/>
            <a:ext cx="3714744" cy="2793257"/>
          </a:xfrm>
          <a:prstGeom prst="rect">
            <a:avLst/>
          </a:prstGeom>
        </p:spPr>
      </p:pic>
      <p:pic>
        <p:nvPicPr>
          <p:cNvPr id="5" name="Рисунок 4" descr="лилия 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81099"/>
            <a:ext cx="2857520" cy="1976901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214290"/>
            <a:ext cx="5214974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ahoma" pitchFamily="34" charset="0"/>
              </a:rPr>
              <a:t>Они прекраснее всего,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ahoma" pitchFamily="34" charset="0"/>
              </a:rPr>
              <a:t>Что нам дает природа на         земле: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ahoma" pitchFamily="34" charset="0"/>
              </a:rPr>
              <a:t>То – дар ее бесценный,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Calibri" pitchFamily="34" charset="0"/>
                <a:cs typeface="Tahoma" pitchFamily="34" charset="0"/>
              </a:rPr>
              <a:t>Для всех искусств цветок – образчик неизменный.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Monotype Corsiva" pitchFamily="66" charset="0"/>
                <a:cs typeface="Tahoma" pitchFamily="34" charset="0"/>
              </a:rPr>
              <a:t>Ж. </a:t>
            </a:r>
            <a:r>
              <a:rPr lang="ru-RU" sz="2800" dirty="0" err="1" smtClean="0">
                <a:latin typeface="Monotype Corsiva" pitchFamily="66" charset="0"/>
                <a:cs typeface="Tahoma" pitchFamily="34" charset="0"/>
              </a:rPr>
              <a:t>Делиль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21013205">
            <a:off x="3131938" y="4650857"/>
            <a:ext cx="5919204" cy="121444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Top">
              <a:avLst>
                <a:gd name="adj" fmla="val 0"/>
              </a:avLst>
            </a:prstTxWarp>
            <a:spAutoFit/>
            <a:scene3d>
              <a:camera prst="isometricOffAxis1Righ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Тур 1. В МИРЕ ЦВЕТОВ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8082" y="6143644"/>
            <a:ext cx="1643074" cy="4238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7. Гладиолус</a:t>
            </a:r>
            <a:endParaRPr lang="ru-RU" dirty="0"/>
          </a:p>
        </p:txBody>
      </p:sp>
      <p:pic>
        <p:nvPicPr>
          <p:cNvPr id="9" name="Рисунок 8" descr="астра.jpg"/>
          <p:cNvPicPr>
            <a:picLocks noChangeAspect="1"/>
          </p:cNvPicPr>
          <p:nvPr/>
        </p:nvPicPr>
        <p:blipFill>
          <a:blip r:embed="rId2"/>
          <a:srcRect l="30081" r="30081"/>
          <a:stretch>
            <a:fillRect/>
          </a:stretch>
        </p:blipFill>
        <p:spPr>
          <a:xfrm>
            <a:off x="5715008" y="357166"/>
            <a:ext cx="1428760" cy="2139043"/>
          </a:xfrm>
          <a:prstGeom prst="rect">
            <a:avLst/>
          </a:prstGeom>
        </p:spPr>
      </p:pic>
      <p:pic>
        <p:nvPicPr>
          <p:cNvPr id="1026" name="Picture 2" descr="C:\Documents and Settings\Елена\Рабочий стол\к конкурсу ЛЕС И ГОРОД\цветы\лилия 3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9687" r="9687"/>
          <a:stretch>
            <a:fillRect/>
          </a:stretch>
        </p:blipFill>
        <p:spPr bwMode="auto">
          <a:xfrm>
            <a:off x="3857620" y="142852"/>
            <a:ext cx="1428760" cy="2143140"/>
          </a:xfrm>
          <a:prstGeom prst="rect">
            <a:avLst/>
          </a:prstGeom>
          <a:noFill/>
        </p:spPr>
      </p:pic>
      <p:pic>
        <p:nvPicPr>
          <p:cNvPr id="1027" name="Picture 3" descr="C:\Documents and Settings\Елена\Рабочий стол\к конкурсу ЛЕС И ГОРОД\цветы\тюдбпан 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857232"/>
            <a:ext cx="1443800" cy="2143140"/>
          </a:xfrm>
          <a:prstGeom prst="rect">
            <a:avLst/>
          </a:prstGeom>
          <a:noFill/>
        </p:spPr>
      </p:pic>
      <p:pic>
        <p:nvPicPr>
          <p:cNvPr id="1029" name="Picture 5" descr="C:\Documents and Settings\Елена\Рабочий стол\к конкурсу ЛЕС И ГОРОД\цветы\ромашка 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3857628"/>
            <a:ext cx="1428760" cy="2143140"/>
          </a:xfrm>
          <a:prstGeom prst="rect">
            <a:avLst/>
          </a:prstGeom>
          <a:noFill/>
        </p:spPr>
      </p:pic>
      <p:pic>
        <p:nvPicPr>
          <p:cNvPr id="1031" name="Picture 7" descr="C:\Documents and Settings\Елена\Рабочий стол\к конкурсу ЛЕС И ГОРОД\цветы\георгин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00232" y="357166"/>
            <a:ext cx="1476385" cy="2143140"/>
          </a:xfrm>
          <a:prstGeom prst="rect">
            <a:avLst/>
          </a:prstGeom>
          <a:noFill/>
        </p:spPr>
      </p:pic>
      <p:pic>
        <p:nvPicPr>
          <p:cNvPr id="1032" name="Picture 8" descr="C:\Documents and Settings\Елена\Рабочий стол\к конкурсу ЛЕС И ГОРОД\цветы\мак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00958" y="714356"/>
            <a:ext cx="1428760" cy="2143140"/>
          </a:xfrm>
          <a:prstGeom prst="rect">
            <a:avLst/>
          </a:prstGeom>
          <a:noFill/>
        </p:spPr>
      </p:pic>
      <p:pic>
        <p:nvPicPr>
          <p:cNvPr id="1033" name="Picture 9" descr="C:\Documents and Settings\Елена\Рабочий стол\к конкурсу ЛЕС И ГОРОД\экология\гладиолус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00958" y="3857628"/>
            <a:ext cx="1428760" cy="2143140"/>
          </a:xfrm>
          <a:prstGeom prst="rect">
            <a:avLst/>
          </a:prstGeom>
          <a:noFill/>
        </p:spPr>
      </p:pic>
      <p:sp>
        <p:nvSpPr>
          <p:cNvPr id="21" name="Заголовок 1"/>
          <p:cNvSpPr txBox="1">
            <a:spLocks/>
          </p:cNvSpPr>
          <p:nvPr/>
        </p:nvSpPr>
        <p:spPr>
          <a:xfrm>
            <a:off x="214282" y="3071810"/>
            <a:ext cx="1643074" cy="4238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sunset" dir="t"/>
            </a:scene3d>
            <a:sp3d extrusionH="57150" contourW="12700" prstMaterial="dkEdge">
              <a:bevelT w="38100" h="38100"/>
              <a:extrusionClr>
                <a:schemeClr val="accent6">
                  <a:lumMod val="50000"/>
                </a:schemeClr>
              </a:extrusionClr>
              <a:contourClr>
                <a:schemeClr val="accent6">
                  <a:lumMod val="5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lumMod val="50000"/>
                      </a:schemeClr>
                    </a:gs>
                    <a:gs pos="86000">
                      <a:schemeClr val="accent6">
                        <a:lumMod val="75000"/>
                      </a:schemeClr>
                    </a:gs>
                  </a:gsLst>
                  <a:lin ang="2700000" scaled="1"/>
                  <a:tileRect/>
                </a:gradFill>
                <a:effectLst/>
                <a:uLnTx/>
                <a:uFillTx/>
                <a:latin typeface="Segoe Script" pitchFamily="34" charset="0"/>
                <a:ea typeface="+mj-ea"/>
                <a:cs typeface="Segoe UI" pitchFamily="34" charset="0"/>
              </a:rPr>
              <a:t>2. Тюльпан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0">
                    <a:schemeClr val="accent6">
                      <a:lumMod val="50000"/>
                    </a:schemeClr>
                  </a:gs>
                  <a:gs pos="86000">
                    <a:schemeClr val="accent6">
                      <a:lumMod val="75000"/>
                    </a:schemeClr>
                  </a:gs>
                </a:gsLst>
                <a:lin ang="2700000" scaled="1"/>
                <a:tileRect/>
              </a:gradFill>
              <a:effectLst/>
              <a:uLnTx/>
              <a:uFillTx/>
              <a:latin typeface="Segoe Script" pitchFamily="34" charset="0"/>
              <a:ea typeface="+mj-ea"/>
              <a:cs typeface="Segoe UI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1928794" y="2643182"/>
            <a:ext cx="1643074" cy="4238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sunset" dir="t"/>
            </a:scene3d>
            <a:sp3d extrusionH="57150" contourW="12700" prstMaterial="dkEdge">
              <a:bevelT w="38100" h="38100"/>
              <a:extrusionClr>
                <a:schemeClr val="accent6">
                  <a:lumMod val="50000"/>
                </a:schemeClr>
              </a:extrusionClr>
              <a:contourClr>
                <a:schemeClr val="accent6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lumMod val="50000"/>
                      </a:schemeClr>
                    </a:gs>
                    <a:gs pos="86000">
                      <a:schemeClr val="accent6">
                        <a:lumMod val="75000"/>
                      </a:schemeClr>
                    </a:gs>
                  </a:gsLst>
                  <a:lin ang="2700000" scaled="1"/>
                  <a:tileRect/>
                </a:gradFill>
                <a:effectLst/>
                <a:uLnTx/>
                <a:uFillTx/>
                <a:latin typeface="Segoe Script" pitchFamily="34" charset="0"/>
                <a:ea typeface="+mj-ea"/>
                <a:cs typeface="Segoe UI" pitchFamily="34" charset="0"/>
              </a:rPr>
              <a:t>3. Георгин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0">
                    <a:schemeClr val="accent6">
                      <a:lumMod val="50000"/>
                    </a:schemeClr>
                  </a:gs>
                  <a:gs pos="86000">
                    <a:schemeClr val="accent6">
                      <a:lumMod val="75000"/>
                    </a:schemeClr>
                  </a:gs>
                </a:gsLst>
                <a:lin ang="2700000" scaled="1"/>
                <a:tileRect/>
              </a:gradFill>
              <a:effectLst/>
              <a:uLnTx/>
              <a:uFillTx/>
              <a:latin typeface="Segoe Script" pitchFamily="34" charset="0"/>
              <a:ea typeface="+mj-ea"/>
              <a:cs typeface="Segoe UI" pitchFamily="34" charset="0"/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5643570" y="2643182"/>
            <a:ext cx="1643074" cy="4238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sunset" dir="t"/>
            </a:scene3d>
            <a:sp3d extrusionH="57150" contourW="12700" prstMaterial="dkEdge">
              <a:bevelT w="38100" h="38100"/>
              <a:extrusionClr>
                <a:schemeClr val="accent6">
                  <a:lumMod val="50000"/>
                </a:schemeClr>
              </a:extrusionClr>
              <a:contourClr>
                <a:schemeClr val="accent6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lumMod val="50000"/>
                      </a:schemeClr>
                    </a:gs>
                    <a:gs pos="86000">
                      <a:schemeClr val="accent6">
                        <a:lumMod val="75000"/>
                      </a:schemeClr>
                    </a:gs>
                  </a:gsLst>
                  <a:lin ang="2700000" scaled="1"/>
                  <a:tileRect/>
                </a:gradFill>
                <a:effectLst/>
                <a:uLnTx/>
                <a:uFillTx/>
                <a:latin typeface="Segoe Script" pitchFamily="34" charset="0"/>
                <a:ea typeface="+mj-ea"/>
                <a:cs typeface="Segoe UI" pitchFamily="34" charset="0"/>
              </a:rPr>
              <a:t>5.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lumMod val="50000"/>
                      </a:schemeClr>
                    </a:gs>
                    <a:gs pos="86000">
                      <a:schemeClr val="accent6">
                        <a:lumMod val="75000"/>
                      </a:schemeClr>
                    </a:gs>
                  </a:gsLst>
                  <a:lin ang="2700000" scaled="1"/>
                  <a:tileRect/>
                </a:gradFill>
                <a:effectLst/>
                <a:uLnTx/>
                <a:uFillTx/>
                <a:latin typeface="Segoe Script" pitchFamily="34" charset="0"/>
                <a:ea typeface="+mj-ea"/>
                <a:cs typeface="Segoe UI" pitchFamily="34" charset="0"/>
              </a:rPr>
              <a:t> Астра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0">
                    <a:schemeClr val="accent6">
                      <a:lumMod val="50000"/>
                    </a:schemeClr>
                  </a:gs>
                  <a:gs pos="86000">
                    <a:schemeClr val="accent6">
                      <a:lumMod val="75000"/>
                    </a:schemeClr>
                  </a:gs>
                </a:gsLst>
                <a:lin ang="2700000" scaled="1"/>
                <a:tileRect/>
              </a:gradFill>
              <a:effectLst/>
              <a:uLnTx/>
              <a:uFillTx/>
              <a:latin typeface="Segoe Script" pitchFamily="34" charset="0"/>
              <a:ea typeface="+mj-ea"/>
              <a:cs typeface="Segoe UI" pitchFamily="34" charset="0"/>
            </a:endParaRPr>
          </a:p>
        </p:txBody>
      </p:sp>
      <p:sp>
        <p:nvSpPr>
          <p:cNvPr id="26" name="Заголовок 1"/>
          <p:cNvSpPr txBox="1">
            <a:spLocks/>
          </p:cNvSpPr>
          <p:nvPr/>
        </p:nvSpPr>
        <p:spPr>
          <a:xfrm>
            <a:off x="3714744" y="2428868"/>
            <a:ext cx="1643074" cy="4238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sunset" dir="t"/>
            </a:scene3d>
            <a:sp3d extrusionH="57150" contourW="12700" prstMaterial="dkEdge">
              <a:bevelT w="38100" h="38100"/>
              <a:extrusionClr>
                <a:schemeClr val="accent6">
                  <a:lumMod val="50000"/>
                </a:schemeClr>
              </a:extrusionClr>
              <a:contourClr>
                <a:schemeClr val="accent6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lumMod val="50000"/>
                      </a:schemeClr>
                    </a:gs>
                    <a:gs pos="86000">
                      <a:schemeClr val="accent6">
                        <a:lumMod val="75000"/>
                      </a:schemeClr>
                    </a:gs>
                  </a:gsLst>
                  <a:lin ang="2700000" scaled="1"/>
                  <a:tileRect/>
                </a:gradFill>
                <a:effectLst/>
                <a:uLnTx/>
                <a:uFillTx/>
                <a:latin typeface="Segoe Script" pitchFamily="34" charset="0"/>
                <a:ea typeface="+mj-ea"/>
                <a:cs typeface="Segoe UI" pitchFamily="34" charset="0"/>
              </a:rPr>
              <a:t>4. Лилия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0">
                    <a:schemeClr val="accent6">
                      <a:lumMod val="50000"/>
                    </a:schemeClr>
                  </a:gs>
                  <a:gs pos="86000">
                    <a:schemeClr val="accent6">
                      <a:lumMod val="75000"/>
                    </a:schemeClr>
                  </a:gs>
                </a:gsLst>
                <a:lin ang="2700000" scaled="1"/>
                <a:tileRect/>
              </a:gradFill>
              <a:effectLst/>
              <a:uLnTx/>
              <a:uFillTx/>
              <a:latin typeface="Segoe Script" pitchFamily="34" charset="0"/>
              <a:ea typeface="+mj-ea"/>
              <a:cs typeface="Segoe UI" pitchFamily="34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7286644" y="3071810"/>
            <a:ext cx="1643074" cy="4238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sunset" dir="t"/>
            </a:scene3d>
            <a:sp3d extrusionH="57150" contourW="12700" prstMaterial="dkEdge">
              <a:bevelT w="38100" h="38100"/>
              <a:extrusionClr>
                <a:schemeClr val="accent6">
                  <a:lumMod val="50000"/>
                </a:schemeClr>
              </a:extrusionClr>
              <a:contourClr>
                <a:schemeClr val="accent6">
                  <a:lumMod val="5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lumMod val="50000"/>
                      </a:schemeClr>
                    </a:gs>
                    <a:gs pos="86000">
                      <a:schemeClr val="accent6">
                        <a:lumMod val="75000"/>
                      </a:schemeClr>
                    </a:gs>
                  </a:gsLst>
                  <a:lin ang="2700000" scaled="1"/>
                  <a:tileRect/>
                </a:gradFill>
                <a:effectLst/>
                <a:uLnTx/>
                <a:uFillTx/>
                <a:latin typeface="Segoe Script" pitchFamily="34" charset="0"/>
                <a:ea typeface="+mj-ea"/>
                <a:cs typeface="Segoe UI" pitchFamily="34" charset="0"/>
              </a:rPr>
              <a:t>6. Мак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0">
                    <a:schemeClr val="accent6">
                      <a:lumMod val="50000"/>
                    </a:schemeClr>
                  </a:gs>
                  <a:gs pos="86000">
                    <a:schemeClr val="accent6">
                      <a:lumMod val="75000"/>
                    </a:schemeClr>
                  </a:gs>
                </a:gsLst>
                <a:lin ang="2700000" scaled="1"/>
                <a:tileRect/>
              </a:gradFill>
              <a:effectLst/>
              <a:uLnTx/>
              <a:uFillTx/>
              <a:latin typeface="Segoe Script" pitchFamily="34" charset="0"/>
              <a:ea typeface="+mj-ea"/>
              <a:cs typeface="Segoe UI" pitchFamily="34" charset="0"/>
            </a:endParaRPr>
          </a:p>
        </p:txBody>
      </p:sp>
      <p:sp>
        <p:nvSpPr>
          <p:cNvPr id="28" name="Заголовок 1"/>
          <p:cNvSpPr txBox="1">
            <a:spLocks/>
          </p:cNvSpPr>
          <p:nvPr/>
        </p:nvSpPr>
        <p:spPr>
          <a:xfrm>
            <a:off x="142844" y="6215082"/>
            <a:ext cx="1643074" cy="4238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sunset" dir="t"/>
            </a:scene3d>
            <a:sp3d extrusionH="57150" contourW="12700" prstMaterial="dkEdge">
              <a:bevelT w="38100" h="38100"/>
              <a:extrusionClr>
                <a:schemeClr val="accent6">
                  <a:lumMod val="50000"/>
                </a:schemeClr>
              </a:extrusionClr>
              <a:contourClr>
                <a:schemeClr val="accent6">
                  <a:lumMod val="5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0">
                      <a:schemeClr val="accent6">
                        <a:lumMod val="50000"/>
                      </a:schemeClr>
                    </a:gs>
                    <a:gs pos="86000">
                      <a:schemeClr val="accent6">
                        <a:lumMod val="75000"/>
                      </a:schemeClr>
                    </a:gs>
                  </a:gsLst>
                  <a:lin ang="2700000" scaled="1"/>
                  <a:tileRect/>
                </a:gradFill>
                <a:effectLst/>
                <a:uLnTx/>
                <a:uFillTx/>
                <a:latin typeface="Segoe Script" pitchFamily="34" charset="0"/>
                <a:ea typeface="+mj-ea"/>
                <a:cs typeface="Segoe UI" pitchFamily="34" charset="0"/>
              </a:rPr>
              <a:t>1. Ромашка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gradFill flip="none" rotWithShape="1">
                <a:gsLst>
                  <a:gs pos="0">
                    <a:schemeClr val="accent6">
                      <a:lumMod val="50000"/>
                    </a:schemeClr>
                  </a:gs>
                  <a:gs pos="86000">
                    <a:schemeClr val="accent6">
                      <a:lumMod val="75000"/>
                    </a:schemeClr>
                  </a:gs>
                </a:gsLst>
                <a:lin ang="2700000" scaled="1"/>
                <a:tileRect/>
              </a:gradFill>
              <a:effectLst/>
              <a:uLnTx/>
              <a:uFillTx/>
              <a:latin typeface="Segoe Script" pitchFamily="34" charset="0"/>
              <a:ea typeface="+mj-ea"/>
              <a:cs typeface="Segoe UI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 rot="21013205">
            <a:off x="1820511" y="4155338"/>
            <a:ext cx="5578538" cy="121444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Top">
              <a:avLst>
                <a:gd name="adj" fmla="val 16934"/>
              </a:avLst>
            </a:prstTxWarp>
            <a:spAutoFit/>
            <a:scene3d>
              <a:camera prst="isometricOffAxis1Righ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В МИРЕ ЦВЕТОВ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191810">
            <a:off x="642910" y="500042"/>
            <a:ext cx="7429520" cy="928694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Тур 2. СОСТАВЬ СЛОВО! 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357158" y="2967334"/>
            <a:ext cx="8501122" cy="1533235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СОТРУДНИЧЕСТВО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15370" cy="714356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Тур 3. ЛОГИЧЕСКАЯ ЦЕПОЧКА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928670"/>
            <a:ext cx="8786874" cy="535785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</a:t>
            </a:r>
            <a:endParaRPr lang="ru-RU" sz="2400" dirty="0"/>
          </a:p>
        </p:txBody>
      </p:sp>
      <p:pic>
        <p:nvPicPr>
          <p:cNvPr id="8" name="Рисунок 7" descr="цепь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4000504"/>
            <a:ext cx="2428892" cy="20874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Рисунок 8" descr="цепь 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2285992"/>
            <a:ext cx="2431373" cy="207170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Рисунок 9" descr="цепь 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116" y="1142984"/>
            <a:ext cx="2524887" cy="207170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Рисунок 10" descr="цепь 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7950" y="2214554"/>
            <a:ext cx="2424562" cy="207170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Прямоугольник 12"/>
          <p:cNvSpPr/>
          <p:nvPr/>
        </p:nvSpPr>
        <p:spPr>
          <a:xfrm>
            <a:off x="214282" y="3500438"/>
            <a:ext cx="588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54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UI" pitchFamily="34" charset="0"/>
                <a:ea typeface="Calibri" pitchFamily="34" charset="0"/>
                <a:cs typeface="Segoe UI" pitchFamily="34" charset="0"/>
              </a:rPr>
              <a:t>1</a:t>
            </a:r>
            <a:endParaRPr lang="ru-RU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86116" y="5286388"/>
            <a:ext cx="5822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5400" b="1" i="0" u="none" strike="noStrike" cap="none" spc="0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UI" pitchFamily="34" charset="0"/>
                <a:ea typeface="Calibri" pitchFamily="34" charset="0"/>
                <a:cs typeface="Segoe UI" pitchFamily="34" charset="0"/>
              </a:rPr>
              <a:t>4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86512" y="3429000"/>
            <a:ext cx="5822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5400" b="1" i="0" u="none" strike="noStrike" cap="none" spc="0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UI" pitchFamily="34" charset="0"/>
                <a:ea typeface="Calibri" pitchFamily="34" charset="0"/>
                <a:cs typeface="Segoe UI" pitchFamily="34" charset="0"/>
              </a:rPr>
              <a:t>3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86116" y="2285992"/>
            <a:ext cx="5822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kumimoji="0" lang="ru-RU" sz="5400" b="1" i="0" u="none" strike="noStrike" cap="none" spc="0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UI" pitchFamily="34" charset="0"/>
                <a:ea typeface="Calibri" pitchFamily="34" charset="0"/>
                <a:cs typeface="Segoe UI" pitchFamily="34" charset="0"/>
              </a:rPr>
              <a:t>2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402095">
            <a:off x="1732107" y="696873"/>
            <a:ext cx="6936869" cy="3295660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4000" b="0" dirty="0" smtClean="0">
                <a:solidFill>
                  <a:schemeClr val="tx1"/>
                </a:solidFill>
                <a:latin typeface="Segoe UI" pitchFamily="34" charset="0"/>
                <a:ea typeface="Calibri" pitchFamily="34" charset="0"/>
              </a:rPr>
              <a:t>Как яблоко на блюде,</a:t>
            </a:r>
            <a:r>
              <a:rPr lang="ru-RU" sz="4000" b="0" dirty="0" smtClean="0">
                <a:solidFill>
                  <a:schemeClr val="tx1"/>
                </a:solidFill>
                <a:latin typeface="Segoe UI" pitchFamily="34" charset="0"/>
              </a:rPr>
              <a:t/>
            </a:r>
            <a:br>
              <a:rPr lang="ru-RU" sz="4000" b="0" dirty="0" smtClean="0">
                <a:solidFill>
                  <a:schemeClr val="tx1"/>
                </a:solidFill>
                <a:latin typeface="Segoe UI" pitchFamily="34" charset="0"/>
              </a:rPr>
            </a:br>
            <a:r>
              <a:rPr lang="ru-RU" sz="4000" b="0" dirty="0" smtClean="0">
                <a:solidFill>
                  <a:schemeClr val="tx1"/>
                </a:solidFill>
                <a:latin typeface="Segoe UI" pitchFamily="34" charset="0"/>
                <a:ea typeface="Calibri" pitchFamily="34" charset="0"/>
              </a:rPr>
              <a:t>У нас Земля одна.</a:t>
            </a:r>
            <a:r>
              <a:rPr lang="ru-RU" sz="4000" b="0" dirty="0" smtClean="0">
                <a:solidFill>
                  <a:schemeClr val="tx1"/>
                </a:solidFill>
                <a:latin typeface="Segoe UI" pitchFamily="34" charset="0"/>
              </a:rPr>
              <a:t/>
            </a:r>
            <a:br>
              <a:rPr lang="ru-RU" sz="4000" b="0" dirty="0" smtClean="0">
                <a:solidFill>
                  <a:schemeClr val="tx1"/>
                </a:solidFill>
                <a:latin typeface="Segoe UI" pitchFamily="34" charset="0"/>
              </a:rPr>
            </a:br>
            <a:r>
              <a:rPr lang="ru-RU" sz="4000" b="0" dirty="0" smtClean="0">
                <a:solidFill>
                  <a:schemeClr val="tx1"/>
                </a:solidFill>
                <a:latin typeface="Segoe UI" pitchFamily="34" charset="0"/>
                <a:ea typeface="Calibri" pitchFamily="34" charset="0"/>
              </a:rPr>
              <a:t>Не торопитесь, люди,</a:t>
            </a:r>
            <a:r>
              <a:rPr lang="ru-RU" sz="4000" b="0" dirty="0" smtClean="0">
                <a:solidFill>
                  <a:schemeClr val="tx1"/>
                </a:solidFill>
                <a:latin typeface="Segoe UI" pitchFamily="34" charset="0"/>
              </a:rPr>
              <a:t/>
            </a:r>
            <a:br>
              <a:rPr lang="ru-RU" sz="4000" b="0" dirty="0" smtClean="0">
                <a:solidFill>
                  <a:schemeClr val="tx1"/>
                </a:solidFill>
                <a:latin typeface="Segoe UI" pitchFamily="34" charset="0"/>
              </a:rPr>
            </a:br>
            <a:r>
              <a:rPr lang="ru-RU" sz="4000" b="0" dirty="0" smtClean="0">
                <a:solidFill>
                  <a:schemeClr val="tx1"/>
                </a:solidFill>
                <a:latin typeface="Segoe UI" pitchFamily="34" charset="0"/>
                <a:ea typeface="Calibri" pitchFamily="34" charset="0"/>
              </a:rPr>
              <a:t>Всё выскрести до дна!</a:t>
            </a:r>
            <a:r>
              <a:rPr lang="ru-RU" sz="4000" b="0" dirty="0" smtClean="0">
                <a:solidFill>
                  <a:schemeClr val="tx1"/>
                </a:solidFill>
                <a:latin typeface="Segoe UI" pitchFamily="34" charset="0"/>
              </a:rPr>
              <a:t/>
            </a:r>
            <a:br>
              <a:rPr lang="ru-RU" sz="4000" b="0" dirty="0" smtClean="0">
                <a:solidFill>
                  <a:schemeClr val="tx1"/>
                </a:solidFill>
                <a:latin typeface="Segoe UI" pitchFamily="34" charset="0"/>
              </a:rPr>
            </a:br>
            <a:endParaRPr lang="ru-RU" sz="4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4786322"/>
            <a:ext cx="8643998" cy="1785950"/>
          </a:xfrm>
        </p:spPr>
        <p:txBody>
          <a:bodyPr>
            <a:norm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600" dirty="0" smtClean="0"/>
              <a:t>Игру подготовила </a:t>
            </a:r>
            <a:r>
              <a:rPr lang="ru-RU" sz="2600" dirty="0" smtClean="0"/>
              <a:t>и провела </a:t>
            </a:r>
            <a:r>
              <a:rPr lang="ru-RU" sz="2600" dirty="0" smtClean="0"/>
              <a:t>                                                                 ГОРБУНОВА </a:t>
            </a:r>
            <a:r>
              <a:rPr lang="ru-RU" sz="2600" dirty="0" smtClean="0"/>
              <a:t>Елена Викторовна, учитель русского языка и литературы МОУ СОШ № 48 </a:t>
            </a:r>
            <a:r>
              <a:rPr lang="ru-RU" sz="2600" dirty="0" smtClean="0"/>
              <a:t>                            Ворошиловского </a:t>
            </a:r>
            <a:r>
              <a:rPr lang="ru-RU" sz="2600" dirty="0" smtClean="0"/>
              <a:t>района г. Волгограда</a:t>
            </a:r>
            <a:endParaRPr lang="ru-RU" sz="26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Шаблон оформления «Осень»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«Осень»</Template>
  <TotalTime>305</TotalTime>
  <Words>169</Words>
  <Application>Microsoft Office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Шаблон оформления «Осень»</vt:lpstr>
      <vt:lpstr>Слайд 1</vt:lpstr>
      <vt:lpstr>Слайд 2</vt:lpstr>
      <vt:lpstr>7. Гладиолус</vt:lpstr>
      <vt:lpstr>Тур 2. СОСТАВЬ СЛОВО! </vt:lpstr>
      <vt:lpstr>Тур 3. ЛОГИЧЕСКАЯ ЦЕПОЧКА</vt:lpstr>
      <vt:lpstr>Как яблоко на блюде, У нас Земля одна. Не торопитесь, люди, Всё выскрести до дна! 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 8</dc:title>
  <dc:creator>Пользователь</dc:creator>
  <cp:keywords>Корпорация Майкрософт</cp:keywords>
  <dc:description>Корпорация Майкрософт</dc:description>
  <cp:lastModifiedBy>Елена</cp:lastModifiedBy>
  <cp:revision>34</cp:revision>
  <dcterms:created xsi:type="dcterms:W3CDTF">2009-10-03T13:14:54Z</dcterms:created>
  <dcterms:modified xsi:type="dcterms:W3CDTF">2009-10-22T22:02:17Z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TC102831801049</vt:lpwstr>
  </property>
</Properties>
</file>