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0" r:id="rId3"/>
    <p:sldId id="258" r:id="rId4"/>
    <p:sldId id="261" r:id="rId5"/>
    <p:sldId id="262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1213-D475-4FF8-8EC2-0B17DCD50FE6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3B2D-E7B1-4CE9-B5AD-6307979B91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1537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42E0-2F6F-4E73-8554-608EECD7B44F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360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86000">
                <a:schemeClr val="accent6">
                  <a:lumMod val="75000"/>
                </a:schemeClr>
              </a:gs>
            </a:gsLst>
            <a:lin ang="2700000" scaled="1"/>
            <a:tileRect/>
          </a:gradFill>
          <a:latin typeface="Segoe Script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500570"/>
            <a:ext cx="8715436" cy="235743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          </a:t>
            </a:r>
            <a:r>
              <a:rPr lang="ru-RU" sz="3100" dirty="0" smtClean="0"/>
              <a:t>Правила: участвует </a:t>
            </a:r>
            <a:r>
              <a:rPr lang="ru-RU" sz="3100" dirty="0" smtClean="0"/>
              <a:t>6-8 </a:t>
            </a:r>
            <a:r>
              <a:rPr lang="ru-RU" sz="3100" dirty="0" smtClean="0"/>
              <a:t>человек (или команд по 2-3 человека); игра включает три тура (в первом необходимо ответить на поставленные вопросы, во втором – составить слово, в третьем – составить логическую цепочку ; в финал выходит 3 человека (или команды); победитель должен за одну минуту подготовить речь на тему «Берегите землю!» и произнести её.</a:t>
            </a:r>
            <a:endParaRPr lang="ru-RU" sz="3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28"/>
            <a:ext cx="7929618" cy="2714644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isometricOffAxis1Right"/>
            <a:lightRig rig="threePt" dir="t"/>
          </a:scene3d>
          <a:sp3d>
            <a:bevelT prst="slope"/>
          </a:sp3d>
        </p:spPr>
        <p:txBody>
          <a:bodyPr wrap="none" lIns="91440" tIns="45720" rIns="91440" bIns="45720">
            <a:prstTxWarp prst="textDeflateBottom">
              <a:avLst>
                <a:gd name="adj" fmla="val 74615"/>
              </a:avLst>
            </a:prstTxWarp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ЗВЁЗДНЫЙ ЧАС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ученик с вопрос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071678"/>
            <a:ext cx="1923723" cy="207170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о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0"/>
            <a:ext cx="3714744" cy="2793257"/>
          </a:xfrm>
          <a:prstGeom prst="rect">
            <a:avLst/>
          </a:prstGeom>
        </p:spPr>
      </p:pic>
      <p:pic>
        <p:nvPicPr>
          <p:cNvPr id="5" name="Рисунок 4" descr="лилия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81099"/>
            <a:ext cx="2857520" cy="1976901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521497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ahoma" pitchFamily="34" charset="0"/>
              </a:rPr>
              <a:t>Они прекраснее всего,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ahoma" pitchFamily="34" charset="0"/>
              </a:rPr>
              <a:t>Что нам дает природа на         земле: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ahoma" pitchFamily="34" charset="0"/>
              </a:rPr>
              <a:t>То – дар ее бесценный,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ahoma" pitchFamily="34" charset="0"/>
              </a:rPr>
              <a:t>Для всех искусств цветок – образчик неизменный.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Monotype Corsiva" pitchFamily="66" charset="0"/>
                <a:cs typeface="Tahoma" pitchFamily="34" charset="0"/>
              </a:rPr>
              <a:t>Ж. </a:t>
            </a:r>
            <a:r>
              <a:rPr lang="ru-RU" sz="2800" dirty="0" err="1" smtClean="0">
                <a:latin typeface="Monotype Corsiva" pitchFamily="66" charset="0"/>
                <a:cs typeface="Tahoma" pitchFamily="34" charset="0"/>
              </a:rPr>
              <a:t>Делиль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1013205">
            <a:off x="3131938" y="4650857"/>
            <a:ext cx="5919204" cy="12144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>
                <a:gd name="adj" fmla="val 0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Тур 1. В МИРЕ ЦВЕТОВ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8082" y="6143644"/>
            <a:ext cx="1643074" cy="4238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Гладиолус</a:t>
            </a:r>
            <a:endParaRPr lang="ru-RU" dirty="0"/>
          </a:p>
        </p:txBody>
      </p:sp>
      <p:pic>
        <p:nvPicPr>
          <p:cNvPr id="9" name="Рисунок 8" descr="астра.jpg"/>
          <p:cNvPicPr>
            <a:picLocks noChangeAspect="1"/>
          </p:cNvPicPr>
          <p:nvPr/>
        </p:nvPicPr>
        <p:blipFill>
          <a:blip r:embed="rId2"/>
          <a:srcRect l="30081" r="30081"/>
          <a:stretch>
            <a:fillRect/>
          </a:stretch>
        </p:blipFill>
        <p:spPr>
          <a:xfrm>
            <a:off x="5715008" y="357166"/>
            <a:ext cx="1428760" cy="2139043"/>
          </a:xfrm>
          <a:prstGeom prst="rect">
            <a:avLst/>
          </a:prstGeom>
        </p:spPr>
      </p:pic>
      <p:pic>
        <p:nvPicPr>
          <p:cNvPr id="1026" name="Picture 2" descr="C:\Documents and Settings\Елена\Рабочий стол\к конкурсу ЛЕС И ГОРОД\цветы\лилия 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9687" r="9687"/>
          <a:stretch>
            <a:fillRect/>
          </a:stretch>
        </p:blipFill>
        <p:spPr bwMode="auto">
          <a:xfrm>
            <a:off x="3857620" y="142852"/>
            <a:ext cx="1428760" cy="2143140"/>
          </a:xfrm>
          <a:prstGeom prst="rect">
            <a:avLst/>
          </a:prstGeom>
          <a:noFill/>
        </p:spPr>
      </p:pic>
      <p:pic>
        <p:nvPicPr>
          <p:cNvPr id="1027" name="Picture 3" descr="C:\Documents and Settings\Елена\Рабочий стол\к конкурсу ЛЕС И ГОРОД\цветы\тюдбпан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857232"/>
            <a:ext cx="1443800" cy="2143140"/>
          </a:xfrm>
          <a:prstGeom prst="rect">
            <a:avLst/>
          </a:prstGeom>
          <a:noFill/>
        </p:spPr>
      </p:pic>
      <p:pic>
        <p:nvPicPr>
          <p:cNvPr id="1029" name="Picture 5" descr="C:\Documents and Settings\Елена\Рабочий стол\к конкурсу ЛЕС И ГОРОД\цветы\ромашка 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857628"/>
            <a:ext cx="1428760" cy="2143140"/>
          </a:xfrm>
          <a:prstGeom prst="rect">
            <a:avLst/>
          </a:prstGeom>
          <a:noFill/>
        </p:spPr>
      </p:pic>
      <p:pic>
        <p:nvPicPr>
          <p:cNvPr id="1031" name="Picture 7" descr="C:\Documents and Settings\Елена\Рабочий стол\к конкурсу ЛЕС И ГОРОД\цветы\георги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357166"/>
            <a:ext cx="1476385" cy="2143140"/>
          </a:xfrm>
          <a:prstGeom prst="rect">
            <a:avLst/>
          </a:prstGeom>
          <a:noFill/>
        </p:spPr>
      </p:pic>
      <p:pic>
        <p:nvPicPr>
          <p:cNvPr id="1032" name="Picture 8" descr="C:\Documents and Settings\Елена\Рабочий стол\к конкурсу ЛЕС И ГОРОД\цветы\мак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714356"/>
            <a:ext cx="1428760" cy="2143140"/>
          </a:xfrm>
          <a:prstGeom prst="rect">
            <a:avLst/>
          </a:prstGeom>
          <a:noFill/>
        </p:spPr>
      </p:pic>
      <p:pic>
        <p:nvPicPr>
          <p:cNvPr id="1033" name="Picture 9" descr="C:\Documents and Settings\Елена\Рабочий стол\к конкурсу ЛЕС И ГОРОД\экология\гладиолус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00958" y="3857628"/>
            <a:ext cx="1428760" cy="2143140"/>
          </a:xfrm>
          <a:prstGeom prst="rect">
            <a:avLst/>
          </a:prstGeom>
          <a:noFill/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214282" y="3071810"/>
            <a:ext cx="1643074" cy="423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2. Тюльпан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86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effectLst/>
              <a:uLnTx/>
              <a:uFillTx/>
              <a:latin typeface="Segoe Script" pitchFamily="34" charset="0"/>
              <a:ea typeface="+mj-ea"/>
              <a:cs typeface="Segoe UI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928794" y="2643182"/>
            <a:ext cx="1643074" cy="423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3. Георгин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86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effectLst/>
              <a:uLnTx/>
              <a:uFillTx/>
              <a:latin typeface="Segoe Script" pitchFamily="34" charset="0"/>
              <a:ea typeface="+mj-ea"/>
              <a:cs typeface="Segoe UI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5643570" y="2643182"/>
            <a:ext cx="1643074" cy="423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5.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 Астра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86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effectLst/>
              <a:uLnTx/>
              <a:uFillTx/>
              <a:latin typeface="Segoe Script" pitchFamily="34" charset="0"/>
              <a:ea typeface="+mj-ea"/>
              <a:cs typeface="Segoe UI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3714744" y="2428868"/>
            <a:ext cx="1643074" cy="423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4. Лилия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86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effectLst/>
              <a:uLnTx/>
              <a:uFillTx/>
              <a:latin typeface="Segoe Script" pitchFamily="34" charset="0"/>
              <a:ea typeface="+mj-ea"/>
              <a:cs typeface="Segoe UI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286644" y="3071810"/>
            <a:ext cx="1643074" cy="423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6. Мак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86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effectLst/>
              <a:uLnTx/>
              <a:uFillTx/>
              <a:latin typeface="Segoe Script" pitchFamily="34" charset="0"/>
              <a:ea typeface="+mj-ea"/>
              <a:cs typeface="Segoe UI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142844" y="6215082"/>
            <a:ext cx="1643074" cy="423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effectLst/>
                <a:uLnTx/>
                <a:uFillTx/>
                <a:latin typeface="Segoe Script" pitchFamily="34" charset="0"/>
                <a:ea typeface="+mj-ea"/>
                <a:cs typeface="Segoe UI" pitchFamily="34" charset="0"/>
              </a:rPr>
              <a:t>1. Ромашка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chemeClr val="accent6">
                      <a:lumMod val="50000"/>
                    </a:schemeClr>
                  </a:gs>
                  <a:gs pos="86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  <a:effectLst/>
              <a:uLnTx/>
              <a:uFillTx/>
              <a:latin typeface="Segoe Script" pitchFamily="34" charset="0"/>
              <a:ea typeface="+mj-ea"/>
              <a:cs typeface="Segoe U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21013205">
            <a:off x="1820511" y="4155338"/>
            <a:ext cx="5578538" cy="12144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>
                <a:gd name="adj" fmla="val 16934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 МИРЕ ЦВЕТОВ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91810">
            <a:off x="642910" y="500042"/>
            <a:ext cx="7429520" cy="928694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Тур 2. СОСТАВЬ СЛОВО!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57158" y="2967334"/>
            <a:ext cx="8501122" cy="153323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СОТРУДНИЧЕСТВО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15370" cy="714356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Тур 3. ЛОГИЧЕСКАЯ ЦЕПОЧКА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3578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endParaRPr lang="ru-RU" sz="2400" dirty="0"/>
          </a:p>
        </p:txBody>
      </p:sp>
      <p:pic>
        <p:nvPicPr>
          <p:cNvPr id="8" name="Рисунок 7" descr="цепь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000504"/>
            <a:ext cx="2428892" cy="2087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цепь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285992"/>
            <a:ext cx="2431373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цепь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1142984"/>
            <a:ext cx="2524887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 descr="цепь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2214554"/>
            <a:ext cx="2424562" cy="20717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14282" y="350043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" pitchFamily="34" charset="0"/>
                <a:ea typeface="Calibri" pitchFamily="34" charset="0"/>
                <a:cs typeface="Segoe UI" pitchFamily="34" charset="0"/>
              </a:rPr>
              <a:t>1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5286388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" pitchFamily="34" charset="0"/>
                <a:ea typeface="Calibri" pitchFamily="34" charset="0"/>
                <a:cs typeface="Segoe UI" pitchFamily="34" charset="0"/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3429000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" pitchFamily="34" charset="0"/>
                <a:ea typeface="Calibri" pitchFamily="34" charset="0"/>
                <a:cs typeface="Segoe UI" pitchFamily="34" charset="0"/>
              </a:rPr>
              <a:t>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2285992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" pitchFamily="34" charset="0"/>
                <a:ea typeface="Calibri" pitchFamily="34" charset="0"/>
                <a:cs typeface="Segoe UI" pitchFamily="34" charset="0"/>
              </a:rPr>
              <a:t>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02095">
            <a:off x="1732107" y="696873"/>
            <a:ext cx="6936869" cy="329566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  <a:ea typeface="Calibri" pitchFamily="34" charset="0"/>
              </a:rPr>
              <a:t>Как яблоко на блюде,</a:t>
            </a: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  <a:ea typeface="Calibri" pitchFamily="34" charset="0"/>
              </a:rPr>
              <a:t>У нас Земля одна.</a:t>
            </a: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  <a:ea typeface="Calibri" pitchFamily="34" charset="0"/>
              </a:rPr>
              <a:t>Не торопитесь, люди,</a:t>
            </a: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</a:b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  <a:ea typeface="Calibri" pitchFamily="34" charset="0"/>
              </a:rPr>
              <a:t>Всё выскрести до дна!</a:t>
            </a:r>
            <a: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  <a:t/>
            </a:r>
            <a:br>
              <a:rPr lang="ru-RU" sz="4000" b="0" dirty="0" smtClean="0">
                <a:solidFill>
                  <a:schemeClr val="tx1"/>
                </a:solidFill>
                <a:latin typeface="Segoe UI" pitchFamily="34" charset="0"/>
              </a:rPr>
            </a:b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786322"/>
            <a:ext cx="8643998" cy="1785950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/>
              <a:t>Игру подготовила </a:t>
            </a:r>
            <a:r>
              <a:rPr lang="ru-RU" sz="2600" dirty="0" smtClean="0"/>
              <a:t>и провела </a:t>
            </a:r>
            <a:r>
              <a:rPr lang="ru-RU" sz="2600" dirty="0" smtClean="0"/>
              <a:t>                                                                 ГОРБУНОВА </a:t>
            </a:r>
            <a:r>
              <a:rPr lang="ru-RU" sz="2600" dirty="0" smtClean="0"/>
              <a:t>Елена Викторовна, учитель русского языка и литературы МОУ СОШ № 48 </a:t>
            </a:r>
            <a:r>
              <a:rPr lang="ru-RU" sz="2600" dirty="0" smtClean="0"/>
              <a:t>                            Ворошиловского </a:t>
            </a:r>
            <a:r>
              <a:rPr lang="ru-RU" sz="2600" dirty="0" smtClean="0"/>
              <a:t>района г. Волгограда</a:t>
            </a:r>
            <a:endParaRPr lang="ru-RU" sz="2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Шаблон оформления «Осень»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«Осень»</Template>
  <TotalTime>305</TotalTime>
  <Words>169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Шаблон оформления «Осень»</vt:lpstr>
      <vt:lpstr>Слайд 1</vt:lpstr>
      <vt:lpstr>Слайд 2</vt:lpstr>
      <vt:lpstr>7. Гладиолус</vt:lpstr>
      <vt:lpstr>Тур 2. СОСТАВЬ СЛОВО! </vt:lpstr>
      <vt:lpstr>Тур 3. ЛОГИЧЕСКАЯ ЦЕПОЧКА</vt:lpstr>
      <vt:lpstr>Как яблоко на блюде, У нас Земля одна. Не торопитесь, люди, Всё выскрести до дна!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 8</dc:title>
  <dc:creator>Пользователь</dc:creator>
  <cp:keywords>Корпорация Майкрософт</cp:keywords>
  <dc:description>Корпорация Майкрософт</dc:description>
  <cp:lastModifiedBy>Елена</cp:lastModifiedBy>
  <cp:revision>34</cp:revision>
  <dcterms:created xsi:type="dcterms:W3CDTF">2009-10-03T13:14:54Z</dcterms:created>
  <dcterms:modified xsi:type="dcterms:W3CDTF">2009-10-22T22:02:17Z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TC102831801049</vt:lpwstr>
  </property>
</Properties>
</file>