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7" r:id="rId9"/>
    <p:sldId id="288" r:id="rId10"/>
    <p:sldId id="286" r:id="rId11"/>
    <p:sldId id="269" r:id="rId12"/>
    <p:sldId id="289" r:id="rId13"/>
    <p:sldId id="276" r:id="rId14"/>
    <p:sldId id="270" r:id="rId15"/>
    <p:sldId id="271" r:id="rId16"/>
    <p:sldId id="272" r:id="rId17"/>
    <p:sldId id="277" r:id="rId18"/>
    <p:sldId id="278" r:id="rId19"/>
    <p:sldId id="279" r:id="rId20"/>
    <p:sldId id="274" r:id="rId21"/>
    <p:sldId id="273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C7B8E0-EABE-48F6-8C90-7BD50B03F707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2FAE65A-3030-4A74-B1CD-65165FA57A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64087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"Сок-шоу"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(акция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здоровый образ жизни) 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733256"/>
            <a:ext cx="320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и провела воспитатель </a:t>
            </a:r>
            <a:r>
              <a:rPr lang="ru-RU" dirty="0" err="1" smtClean="0"/>
              <a:t>Трунова</a:t>
            </a:r>
            <a:r>
              <a:rPr lang="ru-RU" dirty="0" smtClean="0"/>
              <a:t> Е.С</a:t>
            </a:r>
            <a:endParaRPr lang="ru-RU" dirty="0"/>
          </a:p>
        </p:txBody>
      </p:sp>
      <p:pic>
        <p:nvPicPr>
          <p:cNvPr id="13314" name="Picture 2" descr="http://im0-tub-ru.yandex.net/i?id=33197646-7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24" y="1772816"/>
            <a:ext cx="5793343" cy="32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2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Наливай «Фруктовый сад» - будет со здоровьем лад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2648" y="2996952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найти друзей? Сок «Привет» налей скорей!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649" y="1565895"/>
            <a:ext cx="66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лимонад все время пьет, тот хилым и слабым растет!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956" y="4344124"/>
            <a:ext cx="7300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кто попивает сок – будет строен и высок!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5342" y="573325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Колу, спрайт ты часто пьешь – без зубов к врачу идешь!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82" y="476672"/>
            <a:ext cx="1649608" cy="129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56" y="2464221"/>
            <a:ext cx="1395191" cy="180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im5-tub-ru.yandex.net/i?id=145614873-1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73" y="4336818"/>
            <a:ext cx="2095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103" y="2029107"/>
            <a:ext cx="1721346" cy="129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850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268761"/>
            <a:ext cx="73448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бы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съел его один – этот вкусный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 съел его за раз – тот огромный …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теплой солнечной долине на кустах растет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7-tub-ru.yandex.net/i?id=512969046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2109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76" y="3030938"/>
            <a:ext cx="1419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19145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 flipV="1">
            <a:off x="395536" y="33817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загадки.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15" y="620688"/>
            <a:ext cx="867568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693" y="1196752"/>
            <a:ext cx="858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ВЫБЕРИТЕ СЛОВА ДЛЯ ХАРАКТЕРИСТИКИ ЗДОРОВОГО ЧЕЛОВЕКА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im3-tub-ru.yandex.net/i?id=36656954-6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2911814" cy="19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1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dn-nus-5.pinme.ru/pin-upload-static/photos/7e7e1c5e10210ba157424f6b4d7ce48b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73923"/>
            <a:ext cx="6478842" cy="41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398190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Соки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200800" cy="306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Зачитайте зеленые карточки.</a:t>
            </a:r>
          </a:p>
          <a:p>
            <a:pPr algn="just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– продукт идеальный!</a:t>
            </a:r>
          </a:p>
          <a:p>
            <a:pPr algn="just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 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фруктовый – будешь как новый!</a:t>
            </a:r>
          </a:p>
          <a:p>
            <a:pPr algn="just"/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 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овощной – вовсе будешь парень свой!</a:t>
            </a:r>
          </a:p>
        </p:txBody>
      </p:sp>
      <p:pic>
        <p:nvPicPr>
          <p:cNvPr id="3074" name="Picture 2" descr="http://i1.woman.ru/images/article/0/c/img_0c395a8400641c9c953105b757367c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608512" cy="324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27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Зачитайте красные карточки.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Соки морковные – витамина и каротина полные!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Соки яблочные и виноградные – и растете крепкие и ладные!</a:t>
            </a:r>
          </a:p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Соки сливовые и клубничные – и здоровье у вас отличное!</a:t>
            </a:r>
          </a:p>
        </p:txBody>
      </p:sp>
      <p:pic>
        <p:nvPicPr>
          <p:cNvPr id="1026" name="Picture 2" descr="http://i.vsekommentarii.com/pic/2010/08/16/vinnitsa.info/big-20-407-2010-08-16s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442" y="3645024"/>
            <a:ext cx="5112568" cy="30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Агитацию за здоровый образ жизни продолжают обладатели желтых карточек.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хорошего роста соки пьют мои братья и сестры!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Соки пить – себя любить!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Для блондинок и брюнеток лучше сока напитка нету!</a:t>
            </a:r>
          </a:p>
        </p:txBody>
      </p:sp>
      <p:pic>
        <p:nvPicPr>
          <p:cNvPr id="2050" name="Picture 2" descr="http://me-ledy.ru/wp-content/uploads/2012/06/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8999"/>
            <a:ext cx="4824536" cy="322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7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Капустный сок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полезный овощной сок. В нем содержатся легкоусвояемые углеводы, кальций, железо, аминокислоты, витамин U. Его рекомендуется пить теплым, полоскать им рот. Употреблять капустный сок рекомендуют пару раз в день до еды. </a:t>
            </a:r>
          </a:p>
        </p:txBody>
      </p:sp>
      <p:pic>
        <p:nvPicPr>
          <p:cNvPr id="16386" name="Picture 2" descr="http://im7-tub-ru.yandex.net/i?id=178905180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95" y="3501008"/>
            <a:ext cx="3934037" cy="29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19276"/>
            <a:ext cx="68407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Морковный сок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сок мало того, что очень полезный, он еще и вкусный. В его состав входит бета-каротин, калий, витамины группы В, кальций.</a:t>
            </a:r>
          </a:p>
          <a:p>
            <a:pPr fontAlgn="base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его особенно рекомендуется людям с проблемами кожи и с плохим зрением.</a:t>
            </a:r>
          </a:p>
          <a:p>
            <a:pPr fontAlgn="base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главное не переборщить с употреблением такого сока, слишком много бета-каротина в организме может привести к приобретению кожей оранжевого оттенка, а также увеличивается нагрузка на печень. Достаточно пить всего пол стакана этого сока в день.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808312" cy="20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1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Тыквенный сок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сок включает в себя достаточно большой объем полезных элементов, таких как: витамины С,  Т, Е,  витамины группы В, бета-каротин, кальций, калий, железо.</a:t>
            </a:r>
          </a:p>
          <a:p>
            <a:pPr fontAlgn="base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Тыквенный сок помогает при заболевании почек, печени. Он способствует улучшению обменных процессов в организме. Витамин Т, имеющийся в тыквенном соке, помогает образованию тромбоцитов. Этот сок помогает от бессонницы (на ночь следует выпивать немного тыквенного сока с медом).</a:t>
            </a:r>
          </a:p>
        </p:txBody>
      </p:sp>
      <p:pic>
        <p:nvPicPr>
          <p:cNvPr id="18434" name="Picture 2" descr="http://im4-tub-ru.yandex.net/i?id=603005554-66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27716"/>
            <a:ext cx="3481439" cy="23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8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62144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908720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привитие интереса к здоровому образу жизни;</a:t>
            </a:r>
          </a:p>
          <a:p>
            <a:pPr lvl="0"/>
            <a:r>
              <a:rPr lang="ru-RU" dirty="0"/>
              <a:t>воспитание способности правильного выбора между здоровой пищей, культурным отдыхом и вредными привычками.</a:t>
            </a:r>
          </a:p>
        </p:txBody>
      </p:sp>
    </p:spTree>
    <p:extLst>
      <p:ext uri="{BB962C8B-B14F-4D97-AF65-F5344CB8AC3E}">
        <p14:creationId xmlns:p14="http://schemas.microsoft.com/office/powerpoint/2010/main" val="15729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0648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сок из зеленых яблок? </a:t>
            </a:r>
            <a:r>
              <a:rPr lang="ru-RU" sz="2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Желтый.)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березовый? 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(Прозрачный.)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Томатный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(Красный.)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сок из красного винограда? (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194421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15" y="1384201"/>
            <a:ext cx="1895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1" y="3218681"/>
            <a:ext cx="2105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im6-tub-ru.yandex.net/i?id=76113816-05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795" y="5339698"/>
            <a:ext cx="1914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2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492895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неоценимое счастье в жизни любого человека. Каждому из нас присуще желание быть сильным и здоровым, сохранить как можно дольше подвижность, бодрость. Энергию и достичь многолетия. Надеюсь, что сегодняшняя встреча не прошла даром, и вы многое почерпнули из нее. Будьте здоровы!!!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://im7-tub-ru.yandex.net/i?id=121410997-3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3392"/>
            <a:ext cx="2952328" cy="23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908720"/>
            <a:ext cx="4849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social.cat/imatges/noticia/globalitzacio-t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93" y="1772816"/>
            <a:ext cx="47625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1412776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</a:rPr>
              <a:t>Здоровье – это  самое главное в жизни. Это и счастье, радость, свобода, труд, спорт и общение с </a:t>
            </a:r>
          </a:p>
          <a:p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</a:rPr>
              <a:t>друзьями.   </a:t>
            </a:r>
          </a:p>
          <a:p>
            <a:r>
              <a:rPr lang="ru-RU" altLang="ru-RU" sz="2400" dirty="0" smtClean="0">
                <a:solidFill>
                  <a:srgbClr val="7030A0"/>
                </a:solidFill>
                <a:latin typeface="Times New Roman" pitchFamily="18" charset="0"/>
              </a:rPr>
              <a:t>Это – сама   жизнь.</a:t>
            </a:r>
          </a:p>
        </p:txBody>
      </p:sp>
      <p:pic>
        <p:nvPicPr>
          <p:cNvPr id="6" name="Picture 2" descr="D:\классный час\здоровое питание\ЛЮДИ\do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684487" cy="40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6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3448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играет важную роль:</a:t>
            </a:r>
          </a:p>
          <a:p>
            <a:pPr marL="354013" indent="-354013" algn="just">
              <a:buFont typeface="Georgia" pitchFamily="18" charset="0"/>
              <a:buChar char="◊"/>
            </a:pP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поддержании физического и психического здоровья человека;</a:t>
            </a:r>
          </a:p>
          <a:p>
            <a:pPr marL="354013" indent="-354013" algn="just">
              <a:buFont typeface="Georgia" pitchFamily="18" charset="0"/>
              <a:buChar char="◊"/>
            </a:pPr>
            <a:r>
              <a:rPr lang="ru-RU" alt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обеспечении нормального эмоционального состояния.</a:t>
            </a:r>
          </a:p>
        </p:txBody>
      </p:sp>
      <p:pic>
        <p:nvPicPr>
          <p:cNvPr id="3" name="Picture 2" descr="D:\классный час\здоровое питание\ЕДА\0_20a8d_f80fb384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5040560" cy="300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48680"/>
            <a:ext cx="824440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напитки, сладости – не содержат минеральных веществ и витаминов</a:t>
            </a:r>
          </a:p>
        </p:txBody>
      </p:sp>
      <p:pic>
        <p:nvPicPr>
          <p:cNvPr id="3" name="Picture 2" descr="D:\классный час\здоровое питание\ЕДА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04" y="2204864"/>
            <a:ext cx="218998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:\классный час\здоровое питание\ЕДА\L21p1p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924944"/>
            <a:ext cx="2768195" cy="207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лассный час\здоровое питание\ЕДА\im30_195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70860"/>
            <a:ext cx="2214563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2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62465" y="836712"/>
            <a:ext cx="6668253" cy="111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жиры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сливочное масло, кулинарный жир, маргарин – следует употреблять ограниченно</a:t>
            </a:r>
          </a:p>
        </p:txBody>
      </p:sp>
      <p:pic>
        <p:nvPicPr>
          <p:cNvPr id="3" name="Picture 2" descr="D:\классный час\здоровое питание\ЕДА\L22p1p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520280" cy="189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:\классный час\здоровое питание\ЕДА\L21W2p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77009"/>
            <a:ext cx="3500884" cy="205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классный час\здоровое питание\ЕДА\L22p2p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" y="4239436"/>
            <a:ext cx="2991817" cy="183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классный час\здоровое питание\ЕДА\L22w2p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2898678" cy="217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4254" y="476672"/>
            <a:ext cx="6552729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фрукты – содержат минеральные вещества и витамины</a:t>
            </a:r>
          </a:p>
        </p:txBody>
      </p:sp>
      <p:pic>
        <p:nvPicPr>
          <p:cNvPr id="3" name="Picture 3" descr="D:\классный час\здоровое питание\ЕДА\19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3" y="1889033"/>
            <a:ext cx="2645557" cy="21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D:\классный час\здоровое питание\ЕДА\document_1422_cit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2519780" cy="20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:\классный час\здоровое питание\ЕДА\post-24800-1201107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11" y="1889033"/>
            <a:ext cx="2519780" cy="20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:\классный час\здоровое питание\ЕДА\9308365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03190"/>
            <a:ext cx="2610023" cy="210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D:\классный час\здоровое питание\ЕДА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031" y="4146122"/>
            <a:ext cx="2454952" cy="228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1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1532" y="362273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ВРЕДИТ ЗДОРОВЬЮ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51520" y="980728"/>
            <a:ext cx="743723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ПАССИНОСТЬ (ИНЕРТНОСТЬ)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УПОТРЕБЛЕНИЕ СЛАДОСТЕЙ В БОЛЬШОМ  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АЛКОГОЛЬ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КУРЕНИЕ</a:t>
            </a:r>
          </a:p>
          <a:p>
            <a:pPr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НЕБЛАГОПРИЯНОЕ ВЛИЯНИЕ  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ОКРУЖАЮЩЕЙ СРЕДЫ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300192" y="1772816"/>
            <a:ext cx="2376264" cy="2376264"/>
          </a:xfrm>
          <a:prstGeom prst="rect">
            <a:avLst/>
          </a:prstGeom>
          <a:noFill/>
        </p:spPr>
      </p:pic>
      <p:pic>
        <p:nvPicPr>
          <p:cNvPr id="3074" name="Picture 2" descr="http://im2-tub-ru.yandex.net/i?id=561708331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096344" cy="19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094" y="116632"/>
            <a:ext cx="868337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Игра «Полезные и вредные продукты»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столе разложены макеты или рисунки продуктов питания, творог, жвачки, чипсы, пакетик сухариков, бутылка газировки и т.д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Задание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Разделите  продукты питания: в одну сторону - безусловно вредные для организма, а в другую - 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какие продукты полезны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 для организма.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1160748"/>
            <a:ext cx="217918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2160240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87931"/>
            <a:ext cx="16478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65" y="3074665"/>
            <a:ext cx="26574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31" y="1101872"/>
            <a:ext cx="1691152" cy="17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0460"/>
            <a:ext cx="2152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4" y="3429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70" y="3573016"/>
            <a:ext cx="2069481" cy="16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65659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153</TotalTime>
  <Words>606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20</cp:revision>
  <dcterms:created xsi:type="dcterms:W3CDTF">2014-01-28T16:35:23Z</dcterms:created>
  <dcterms:modified xsi:type="dcterms:W3CDTF">2014-02-04T05:30:29Z</dcterms:modified>
</cp:coreProperties>
</file>