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78581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7643866" cy="46434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дыжид\Desktop\слайды про Иисуса\_1_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42" name="Picture 2" descr="C:\Users\дыжид\Desktop\слайды про Иисуса\800px-crucifixion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дыжид\Desktop\слайды про Иисуса\0_71c04_a27edb71_L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дыжид\Desktop\слайды про Иисуса\zb340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5" name="Picture 3" descr="C:\Users\дыжид\Desktop\слайды про Иисуса\45471421_26177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428604"/>
            <a:ext cx="7500990" cy="58579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Arial Black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Arial Black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We wish you a merry Christmas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We wish you a merry Christmas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We wish you a merry Christmas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  And a happy New Year.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We want some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figgy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pudding (3x)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  And a cup of good cheer.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We won't go until we get some (3x)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  So bring it out here!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We wish you a Merry Christmas (3x)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  And a happy New Year.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85728"/>
            <a:ext cx="6357982" cy="928694"/>
          </a:xfrm>
        </p:spPr>
        <p:txBody>
          <a:bodyPr>
            <a:normAutofit/>
          </a:bodyPr>
          <a:lstStyle/>
          <a:p>
            <a:pPr algn="l"/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                  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A merry Christmas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78581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428736"/>
            <a:ext cx="7715304" cy="47863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дыжид\Desktop\слайды про Иисуса\12158838_nagornaj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858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786742" cy="48577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дыжид\Desktop\слайды про Иисуса\mt_bloch-262x3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7858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715304" cy="48577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дыжид\Desktop\слайды про Иисуса\post-2193-119955895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8604"/>
            <a:ext cx="7929618" cy="6000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143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357298"/>
            <a:ext cx="7715304" cy="50006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дыжид\Desktop\слайды про Иисуса\42671317_1239992462_ik_13_lastsupper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858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357298"/>
            <a:ext cx="7786742" cy="50006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дыжид\Desktop\слайды про Иисуса\250px-asseenfromthecross-vi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50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214422"/>
            <a:ext cx="7643866" cy="47863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дыжид\Desktop\слайды про Иисуса\13565448184485a6e2b22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5"/>
            <a:ext cx="7772400" cy="7143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643866" cy="48577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дыжид\Desktop\слайды про Иисуса\images[3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7143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428736"/>
            <a:ext cx="7786742" cy="47149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дыжид\Desktop\слайды про Иисуса\nesenie_krest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0063" y="-314325"/>
            <a:ext cx="10144126" cy="7486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</Words>
  <Application>Microsoft Office PowerPoint</Application>
  <PresentationFormat>Экран (4:3)</PresentationFormat>
  <Paragraphs>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дыжид</dc:creator>
  <cp:lastModifiedBy>дыжид</cp:lastModifiedBy>
  <cp:revision>4</cp:revision>
  <dcterms:created xsi:type="dcterms:W3CDTF">2009-11-29T17:18:55Z</dcterms:created>
  <dcterms:modified xsi:type="dcterms:W3CDTF">2009-11-29T18:03:55Z</dcterms:modified>
</cp:coreProperties>
</file>