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sldIdLst>
    <p:sldId id="262" r:id="rId2"/>
    <p:sldId id="261" r:id="rId3"/>
    <p:sldId id="260" r:id="rId4"/>
    <p:sldId id="256" r:id="rId5"/>
    <p:sldId id="266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4" autoAdjust="0"/>
    <p:restoredTop sz="94649" autoAdjust="0"/>
  </p:normalViewPr>
  <p:slideViewPr>
    <p:cSldViewPr>
      <p:cViewPr varScale="1">
        <p:scale>
          <a:sx n="70" d="100"/>
          <a:sy n="70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CCE66-B63C-4F13-BD1A-EC98E993930D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A4931-8FCF-4AF2-98E7-D82857BCF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FBB503-2508-43B3-8D6D-6FC1A29D44F1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A4B0-5CCB-490B-8220-6EADCE5711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546DA7E-4728-4144-8159-9E03A49A67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hyperlink" Target="http://mmg-kgb.ucoz.ru/photo/foto_ot_aksenova/55-0-4057" TargetMode="External"/><Relationship Id="rId18" Type="http://schemas.openxmlformats.org/officeDocument/2006/relationships/image" Target="../media/image29.jpeg"/><Relationship Id="rId3" Type="http://schemas.openxmlformats.org/officeDocument/2006/relationships/hyperlink" Target="http://mmg-kgb.ucoz.ru/photo/ptv/55-0-4076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mmg-kgb.ucoz.ru/photo/foto_ot_aksenova/49-0-4069" TargetMode="External"/><Relationship Id="rId12" Type="http://schemas.openxmlformats.org/officeDocument/2006/relationships/image" Target="../media/image26.jpeg"/><Relationship Id="rId17" Type="http://schemas.openxmlformats.org/officeDocument/2006/relationships/hyperlink" Target="http://mmg-kgb.ucoz.ru/photo/ocherednoj_vyezd_s_tochki_ptv/55-0-4081" TargetMode="Externa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jpeg"/><Relationship Id="rId20" Type="http://schemas.openxmlformats.org/officeDocument/2006/relationships/image" Target="../media/image30.jpeg"/><Relationship Id="rId1" Type="http://schemas.openxmlformats.org/officeDocument/2006/relationships/audio" Target="file:///D:\&#1092;&#1083;&#1101;&#1096;&#1082;&#1072;\&#1082;&#1083;&#1072;&#1089;&#1089;&#1085;&#1099;&#1081;%20&#1095;&#1072;&#1089;%20&#1087;&#1088;&#1077;&#1079;&#1077;&#1085;\&#1040;&#1060;&#1043;&#1040;&#1053;&#1048;&#1057;&#1058;&#1040;&#1053;\Beethoven's%20Symphony%20No.%209%20(Scherzo).wma" TargetMode="External"/><Relationship Id="rId6" Type="http://schemas.openxmlformats.org/officeDocument/2006/relationships/image" Target="../media/image23.jpeg"/><Relationship Id="rId11" Type="http://schemas.openxmlformats.org/officeDocument/2006/relationships/hyperlink" Target="http://mmg-kgb.ucoz.ru/photo/foto_ot_aksenova/55-0-4058" TargetMode="External"/><Relationship Id="rId5" Type="http://schemas.openxmlformats.org/officeDocument/2006/relationships/hyperlink" Target="http://mmg-kgb.ucoz.ru/photo/foto_ot_aksenova/55-0-4070" TargetMode="External"/><Relationship Id="rId15" Type="http://schemas.openxmlformats.org/officeDocument/2006/relationships/hyperlink" Target="http://mmg-kgb.ucoz.ru/photo/foto_ot_aksenova/49-0-4060" TargetMode="External"/><Relationship Id="rId10" Type="http://schemas.openxmlformats.org/officeDocument/2006/relationships/image" Target="../media/image25.jpeg"/><Relationship Id="rId19" Type="http://schemas.openxmlformats.org/officeDocument/2006/relationships/hyperlink" Target="http://mmg-kgb.ucoz.ru/photo/na_tochke/1984god/na_sklade_atv_trofei/79-0-4078" TargetMode="External"/><Relationship Id="rId4" Type="http://schemas.openxmlformats.org/officeDocument/2006/relationships/image" Target="../media/image22.jpeg"/><Relationship Id="rId9" Type="http://schemas.openxmlformats.org/officeDocument/2006/relationships/hyperlink" Target="http://mmg-kgb.ucoz.ru/photo/ptv_84g/55-0-4068" TargetMode="External"/><Relationship Id="rId1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mg-kgb.ucoz.ru/photo/na_tochke/1984god/dolgozhdannyj_dembel/79-0-4074" TargetMode="Externa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92;&#1083;&#1101;&#1096;&#1082;&#1072;\&#1082;&#1083;&#1072;&#1089;&#1089;&#1085;&#1099;&#1081;%20&#1095;&#1072;&#1089;%20&#1087;&#1088;&#1077;&#1079;&#1077;&#1085;\&#1040;&#1060;&#1043;&#1040;&#1053;&#1048;&#1057;&#1058;&#1040;&#1053;\mocart_volfgang_amadey_-_rekviem.mp3" TargetMode="External"/><Relationship Id="rId6" Type="http://schemas.openxmlformats.org/officeDocument/2006/relationships/image" Target="../media/image15.jpeg"/><Relationship Id="rId5" Type="http://schemas.openxmlformats.org/officeDocument/2006/relationships/hyperlink" Target="http://mmg-kgb.ucoz.ru/photo/62-0-418" TargetMode="Externa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newsru.com/pict/id/large/872517_20060724121957.gi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92;&#1083;&#1101;&#1096;&#1082;&#1072;\&#1082;&#1083;&#1072;&#1089;&#1089;&#1085;&#1099;&#1081;%20&#1095;&#1072;&#1089;%20&#1087;&#1088;&#1077;&#1079;&#1077;&#1085;\&#1040;&#1060;&#1043;&#1040;&#1053;&#1048;&#1057;&#1058;&#1040;&#1053;\&#1046;&#1091;&#1088;&#1072;&#1074;&#1083;&#1080;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jectiv.tv/news/12202/photo_small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newyork.ru/ic/images.newsru.com/pict/id/large/932011_20070215155946.gi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foto.ru/photos/big/0004000/004106_95.jpg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http://students.by/articles/61/1006108/PH01099.jpg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jpeg"/><Relationship Id="rId7" Type="http://schemas.openxmlformats.org/officeDocument/2006/relationships/hyperlink" Target="http://mmg-kgb.ucoz.ru/photo/zhizn_i_byt_zhitelej_afganistana/osen_1985g_g_talukan/89-0-4067" TargetMode="External"/><Relationship Id="rId2" Type="http://schemas.openxmlformats.org/officeDocument/2006/relationships/hyperlink" Target="http://students.by/articles/61/1006108/PH0109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hyperlink" Target="http://www.rosfoto.ru/photos/big/0004000/004106_95.jpg" TargetMode="Externa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8.png"/><Relationship Id="rId3" Type="http://schemas.openxmlformats.org/officeDocument/2006/relationships/hyperlink" Target="http://mmg-kgb.ucoz.ru/photo/na_brone_btr_860/55-0-4083" TargetMode="External"/><Relationship Id="rId7" Type="http://schemas.openxmlformats.org/officeDocument/2006/relationships/hyperlink" Target="http://mmg-kgb.ucoz.ru/photo/62-0-418" TargetMode="External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92;&#1083;&#1101;&#1096;&#1082;&#1072;\&#1082;&#1083;&#1072;&#1089;&#1089;&#1085;&#1099;&#1081;%20&#1095;&#1072;&#1089;%20&#1087;&#1088;&#1077;&#1079;&#1077;&#1085;\&#1040;&#1060;&#1043;&#1040;&#1053;&#1048;&#1057;&#1058;&#1040;&#1053;\01_Ikona.mp3" TargetMode="External"/><Relationship Id="rId6" Type="http://schemas.openxmlformats.org/officeDocument/2006/relationships/image" Target="../media/image14.jpeg"/><Relationship Id="rId11" Type="http://schemas.openxmlformats.org/officeDocument/2006/relationships/hyperlink" Target="http://mmg-kgb.ucoz.ru/photo/na_tochke/1984god/na_sklade_atv_trofei/79-0-4079" TargetMode="External"/><Relationship Id="rId5" Type="http://schemas.openxmlformats.org/officeDocument/2006/relationships/hyperlink" Target="http://mmg-kgb.ucoz.ru/photo/na_tochke/1984god/ptv_84/79-0-4059" TargetMode="External"/><Relationship Id="rId10" Type="http://schemas.openxmlformats.org/officeDocument/2006/relationships/image" Target="../media/image16.jpeg"/><Relationship Id="rId4" Type="http://schemas.openxmlformats.org/officeDocument/2006/relationships/image" Target="../media/image13.jpeg"/><Relationship Id="rId9" Type="http://schemas.openxmlformats.org/officeDocument/2006/relationships/hyperlink" Target="http://mmg-kgb.ucoz.ru/photo/62-0-415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4" name="Прямоугольник 3"/>
          <p:cNvSpPr/>
          <p:nvPr/>
        </p:nvSpPr>
        <p:spPr>
          <a:xfrm>
            <a:off x="500034" y="1500174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     «</a:t>
            </a:r>
            <a:r>
              <a:rPr lang="ru-RU" sz="4000" dirty="0" smtClean="0">
                <a:solidFill>
                  <a:srgbClr val="C00000"/>
                </a:solidFill>
                <a:latin typeface="Impact" pitchFamily="34" charset="0"/>
                <a:cs typeface="Arial" pitchFamily="34" charset="0"/>
              </a:rPr>
              <a:t>Нет в России семьи такой,</a:t>
            </a:r>
          </a:p>
          <a:p>
            <a:endParaRPr lang="ru-RU" sz="4000" dirty="0" smtClean="0">
              <a:solidFill>
                <a:srgbClr val="C00000"/>
              </a:solidFill>
              <a:latin typeface="Impact" pitchFamily="34" charset="0"/>
              <a:cs typeface="Arial" pitchFamily="34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Impact" pitchFamily="34" charset="0"/>
                <a:cs typeface="Arial" pitchFamily="34" charset="0"/>
              </a:rPr>
              <a:t> где б не памятен был свой герой»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1"/>
              <a:t>Тютюнников Сергей Николаевич.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3563938" y="1484313"/>
            <a:ext cx="5256212" cy="51577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tx2"/>
                </a:solidFill>
              </a:rPr>
              <a:t> На действительную службу он был призван 3 октября 1982 года. Ровно год и 11 месяцев прослужил он на далёкой афганской земле в составе 40-й армии Краснознамённого Туркестанского округа. </a:t>
            </a:r>
          </a:p>
        </p:txBody>
      </p:sp>
      <p:pic>
        <p:nvPicPr>
          <p:cNvPr id="3789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89138"/>
            <a:ext cx="3095625" cy="43195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301625"/>
            <a:ext cx="792797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/>
              <a:t>Алексенко Виктор Анатольевич.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067175" y="1827213"/>
            <a:ext cx="4616450" cy="50307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tx2"/>
                </a:solidFill>
              </a:rPr>
              <a:t> Свой долг наш земляк выполнил сполна . Он был ранен и Родина высоко оценила его ратные подвиги , наградив орденом Красной звезды и медалью «За боевые заслуги».</a:t>
            </a:r>
          </a:p>
        </p:txBody>
      </p:sp>
      <p:pic>
        <p:nvPicPr>
          <p:cNvPr id="39943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916113"/>
            <a:ext cx="2955925" cy="44656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mmg-kgb.ucoz.ru/_ph/55/1/785893044.jpg">
            <a:hlinkClick r:id="rId3" tooltip="&quot;Просмотры: 54 | Размеры: 1600x1200, 108.8Kb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292899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mg-kgb.ucoz.ru/_ph/55/1/403712462.jpg">
            <a:hlinkClick r:id="rId5" tooltip="&quot;Просмотры: 41 | Размеры: 1600x1200, 129.5Kb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357166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mmg-kgb.ucoz.ru/_ph/49/1/418855205.jpg">
            <a:hlinkClick r:id="rId7" tooltip="&quot;Просмотры: 24 | Размеры: 1600x1200, 125.3Kb&quot;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4857760"/>
            <a:ext cx="228601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mmg-kgb.ucoz.ru/_ph/55/1/726721180.jpg">
            <a:hlinkClick r:id="rId9" tooltip="&quot;Просмотры: 48 | Размеры: 1200x1600, 146.2Kb&quot;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928934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mmg-kgb.ucoz.ru/_ph/55/1/709140280.jpg">
            <a:hlinkClick r:id="rId11" tooltip="&quot;Просмотры: 68 | Размеры: 1600x1200, 123.0Kb&quot;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2571744"/>
            <a:ext cx="2928990" cy="214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mmg-kgb.ucoz.ru/_ph/55/1/464790108.jpg">
            <a:hlinkClick r:id="rId13" tooltip="&quot;Просмотры: 89 | Размеры: 1600x1200, 74.6Kb&quot;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57554" y="285728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mmg-kgb.ucoz.ru/_ph/49/1/888313025.jpg">
            <a:hlinkClick r:id="rId15" tooltip="&quot;Просмотры: 28 | Размеры: 1600x1200, 127.1Kb&quot;"/>
          </p:cNvPr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71868" y="2643182"/>
            <a:ext cx="285752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mmg-kgb.ucoz.ru/_ph/55/1/631015785.jpg">
            <a:hlinkClick r:id="rId17" tooltip="&quot;Просмотры: 63 | Размеры: 1600x1200, 113.0Kb&quot;"/>
          </p:cNvPr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57158" y="4929198"/>
            <a:ext cx="285752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mmg-kgb.ucoz.ru/_ph/79/1/853027220.jpg">
            <a:hlinkClick r:id="rId19" tooltip="&quot;Просмотры: 27 | Размеры: 1600x1200, 170.2Kb&quot;"/>
          </p:cNvPr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286512" y="4929198"/>
            <a:ext cx="25717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Beethoven's Symphony No. 9 (Scherzo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print"/>
          <a:stretch>
            <a:fillRect/>
          </a:stretch>
        </p:blipFill>
        <p:spPr>
          <a:xfrm>
            <a:off x="6215074" y="464344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742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7742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9742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1742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2242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4242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6242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8242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242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4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mg-kgb.ucoz.ru/_ph/79/1/354992078.jpg">
            <a:hlinkClick r:id="rId3" tooltip="&quot;Просмотры: 39 | Размеры: 1600x1200, 166.9Kb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471490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mmg-kgb.ucoz.ru/_ph/62/1/107508895.jpg">
            <a:hlinkClick r:id="rId5" tooltip="&quot;Просмотры: 1226 | Размеры: 1024x698, 65.8Kb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3571876"/>
            <a:ext cx="500066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mocart_volfgang_amadey_-_rekvie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715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6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Потери личного состава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Убито, умерло от ран -13 833 человека,</a:t>
            </a:r>
          </a:p>
          <a:p>
            <a:r>
              <a:rPr lang="ru-RU" dirty="0" smtClean="0"/>
              <a:t>Ранено -49 985 человек.</a:t>
            </a:r>
          </a:p>
          <a:p>
            <a:r>
              <a:rPr lang="ru-RU" dirty="0" smtClean="0"/>
              <a:t>Стали инвалидами-6 759 человек.</a:t>
            </a:r>
          </a:p>
          <a:p>
            <a:r>
              <a:rPr lang="ru-RU" dirty="0" smtClean="0"/>
              <a:t>Пропали без вести-312 человек</a:t>
            </a:r>
          </a:p>
          <a:p>
            <a:endParaRPr lang="ru-RU" dirty="0" smtClean="0"/>
          </a:p>
        </p:txBody>
      </p:sp>
      <p:sp>
        <p:nvSpPr>
          <p:cNvPr id="7" name="5-конечная звезда 6"/>
          <p:cNvSpPr/>
          <p:nvPr/>
        </p:nvSpPr>
        <p:spPr>
          <a:xfrm flipH="1">
            <a:off x="500034" y="407194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 flipH="1">
            <a:off x="0" y="5357826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 flipH="1">
            <a:off x="2000232" y="407194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 flipH="1">
            <a:off x="1571604" y="550070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flipH="1">
            <a:off x="3786182" y="407194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 flipH="1">
            <a:off x="5572132" y="407194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 flipH="1">
            <a:off x="3357554" y="550070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 flipH="1">
            <a:off x="5286380" y="5429264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 flipH="1">
            <a:off x="7286644" y="4071942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 flipH="1">
            <a:off x="7072330" y="5429264"/>
            <a:ext cx="1357322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1267" name="i-main-pic" descr="Картинка 8 из 89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7158" y="285728"/>
            <a:ext cx="8501122" cy="6286544"/>
          </a:xfrm>
        </p:spPr>
      </p:pic>
      <p:pic>
        <p:nvPicPr>
          <p:cNvPr id="4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000125" y="4714875"/>
            <a:ext cx="6929438" cy="1928813"/>
          </a:xfrm>
        </p:spPr>
        <p:txBody>
          <a:bodyPr>
            <a:noAutofit/>
          </a:bodyPr>
          <a:lstStyle/>
          <a:p>
            <a:r>
              <a:rPr lang="ru-RU" sz="2800" dirty="0" smtClean="0"/>
              <a:t>15 февраля 1989 года, по решению женевской конференции (апрель 1988г.),из Афганистана были выведены советские войска</a:t>
            </a:r>
          </a:p>
        </p:txBody>
      </p:sp>
      <p:pic>
        <p:nvPicPr>
          <p:cNvPr id="12291" name="i-main-pic" descr="Картинка 18 из 89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57224" y="285728"/>
            <a:ext cx="7358114" cy="407196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Картинка 5 из 8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55" y="214290"/>
            <a:ext cx="8822163" cy="642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5642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http://map.kuda.ua/wp-content/images/afghanistan/C3E5EEE3F0E0F4E8F7E5F1EAE0FF20EAE0F0F2E020C0F4E3E0EDE8F1F2E0ED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571745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   </a:t>
            </a:r>
            <a:r>
              <a:rPr lang="ru-RU" sz="7200" kern="10" spc="-36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ф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г  а  </a:t>
            </a:r>
            <a:r>
              <a:rPr lang="ru-RU" sz="7200" kern="10" spc="-36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и с т а </a:t>
            </a:r>
            <a:r>
              <a:rPr lang="ru-RU" sz="7200" kern="10" spc="-36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endParaRPr lang="ru-RU" sz="72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idx="1"/>
          </p:nvPr>
        </p:nvSpPr>
        <p:spPr>
          <a:xfrm>
            <a:off x="0" y="1714488"/>
            <a:ext cx="9144000" cy="4411674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b="1" i="1" dirty="0">
                <a:latin typeface="Arial Black" pitchFamily="34" charset="0"/>
              </a:rPr>
              <a:t>  </a:t>
            </a:r>
            <a:r>
              <a:rPr lang="ru-RU" sz="4000" b="1" i="1" dirty="0">
                <a:solidFill>
                  <a:srgbClr val="FFFF00"/>
                </a:solidFill>
                <a:latin typeface="Arial Black" pitchFamily="34" charset="0"/>
              </a:rPr>
              <a:t>…На Родине такая тишина.</a:t>
            </a:r>
          </a:p>
          <a:p>
            <a:pPr>
              <a:buFontTx/>
              <a:buNone/>
            </a:pPr>
            <a:r>
              <a:rPr lang="ru-RU" sz="4000" b="1" i="1" dirty="0">
                <a:solidFill>
                  <a:srgbClr val="FFFF00"/>
                </a:solidFill>
                <a:latin typeface="Arial Black" pitchFamily="34" charset="0"/>
              </a:rPr>
              <a:t>  Покой и счастье , мир и труд,</a:t>
            </a:r>
          </a:p>
          <a:p>
            <a:pPr>
              <a:buFontTx/>
              <a:buNone/>
            </a:pPr>
            <a:r>
              <a:rPr lang="ru-RU" sz="4000" b="1" i="1" dirty="0">
                <a:solidFill>
                  <a:srgbClr val="FFFF00"/>
                </a:solidFill>
                <a:latin typeface="Arial Black" pitchFamily="34" charset="0"/>
              </a:rPr>
              <a:t>  А здесь идёт жестокая война,</a:t>
            </a:r>
          </a:p>
          <a:p>
            <a:pPr>
              <a:buFontTx/>
              <a:buNone/>
            </a:pPr>
            <a:r>
              <a:rPr lang="ru-RU" sz="4000" b="1" i="1" dirty="0">
                <a:solidFill>
                  <a:srgbClr val="FFFF00"/>
                </a:solidFill>
                <a:latin typeface="Arial Black" pitchFamily="34" charset="0"/>
              </a:rPr>
              <a:t>  И каждый день ребята в бой идут.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tmFilter="0,0; .5, 1; 1, 1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4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tmFilter="0,0; .5, 1; 1, 1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 tmFilter="0,0; .5, 1; 1, 1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фото|Меховой плащ с короткими рукав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3867175" cy="300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12 из 18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86124"/>
            <a:ext cx="39290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1 из 54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85728"/>
            <a:ext cx="392909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5" descr="Герб Афганистана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00034" y="214290"/>
            <a:ext cx="3643304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1 из 54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28604"/>
            <a:ext cx="36068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12 из 18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86190"/>
            <a:ext cx="3929062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фото|Меховой плащ с короткими рукавам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1967" y="3429000"/>
            <a:ext cx="4214875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mg-kgb.ucoz.ru/_ph/89/1/237361262.jpg">
            <a:hlinkClick r:id="rId7" tooltip="&quot;Просмотры: 31 | Размеры: 1019x675, 802.3Kb&quot;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428604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mg-kgb.ucoz.ru/_ph/55/1/912067700.jpg">
            <a:hlinkClick r:id="rId3" tooltip="&quot;Просмотры: 112 | Размеры: 1600x1200, 154.2Kb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8"/>
            <a:ext cx="314327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mmg-kgb.ucoz.ru/_ph/79/1/615702992.jpg">
            <a:hlinkClick r:id="rId5" tooltip="&quot;Просмотры: 77 | Размеры: 1600x1200, 146.1Kb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1928802"/>
            <a:ext cx="333376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mmg-kgb.ucoz.ru/_ph/62/1/107508895.jpg">
            <a:hlinkClick r:id="rId7" tooltip="&quot;Просмотры: 1226 | Размеры: 1024x698, 65.8Kb&quot;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429132"/>
            <a:ext cx="335758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mg-kgb.ucoz.ru/_ph/62/1/904258740.jpg">
            <a:hlinkClick r:id="rId9" tooltip="&quot;Просмотры: 1249 | Размеры: 1024x673, 103.2Kb&quot;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8" y="285728"/>
            <a:ext cx="30003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mg-kgb.ucoz.ru/_ph/79/1/891019466.jpg">
            <a:hlinkClick r:id="rId11" tooltip="&quot;Просмотры: 35 | Размеры: 1600x1200, 203.6Kb&quot;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00694" y="4214818"/>
            <a:ext cx="335758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01_Ik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471487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1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/>
          </p:nvPr>
        </p:nvSpPr>
        <p:spPr>
          <a:xfrm>
            <a:off x="684213" y="301625"/>
            <a:ext cx="7999412" cy="1143000"/>
          </a:xfrm>
        </p:spPr>
        <p:txBody>
          <a:bodyPr/>
          <a:lstStyle/>
          <a:p>
            <a:pPr algn="ctr"/>
            <a:r>
              <a:rPr lang="ru-RU" b="1" i="1"/>
              <a:t>Ильясов Магомедкарим.</a:t>
            </a:r>
          </a:p>
        </p:txBody>
      </p:sp>
      <p:sp>
        <p:nvSpPr>
          <p:cNvPr id="33802" name="Rectangle 10"/>
          <p:cNvSpPr>
            <a:spLocks noGrp="1" noChangeArrowheads="1"/>
          </p:cNvSpPr>
          <p:nvPr>
            <p:ph sz="half" idx="2"/>
          </p:nvPr>
        </p:nvSpPr>
        <p:spPr>
          <a:xfrm>
            <a:off x="3851275" y="1412875"/>
            <a:ext cx="4968875" cy="52562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900" b="1">
                <a:solidFill>
                  <a:schemeClr val="tx2"/>
                </a:solidFill>
              </a:rPr>
              <a:t>…Сюда солдат прибыл после двухмесячной специальной подготовки . Здесь пролетела вся его армейская служба. На больших машинах военнослужащий доставлял в Кабул боеприпасы.</a:t>
            </a:r>
          </a:p>
        </p:txBody>
      </p:sp>
      <p:pic>
        <p:nvPicPr>
          <p:cNvPr id="33803" name="Picture 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773238"/>
            <a:ext cx="3327400" cy="44656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717</TotalTime>
  <Words>204</Words>
  <Application>Microsoft Office PowerPoint</Application>
  <PresentationFormat>Экран (4:3)</PresentationFormat>
  <Paragraphs>21</Paragraphs>
  <Slides>17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Ильясов Магомедкарим.</vt:lpstr>
      <vt:lpstr>Тютюнников Сергей Николаевич.</vt:lpstr>
      <vt:lpstr>Алексенко Виктор Анатольевич.</vt:lpstr>
      <vt:lpstr>Слайд 12</vt:lpstr>
      <vt:lpstr>Слайд 13</vt:lpstr>
      <vt:lpstr>Потери личного состава</vt:lpstr>
      <vt:lpstr>Слайд 15</vt:lpstr>
      <vt:lpstr>15 февраля 1989 года, по решению женевской конференции (апрель 1988г.),из Афганистана были выведены советские войска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 ФЕВРАЛЯ</dc:title>
  <dc:creator>User</dc:creator>
  <dc:description/>
  <cp:lastModifiedBy>User</cp:lastModifiedBy>
  <cp:revision>40</cp:revision>
  <dcterms:created xsi:type="dcterms:W3CDTF">2008-02-15T07:07:05Z</dcterms:created>
  <dcterms:modified xsi:type="dcterms:W3CDTF">2012-02-10T11:36:00Z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23 ФЕВРАЛЯ</vt:lpwstr>
  </property>
  <property fmtid="{D5CDD505-2E9C-101B-9397-08002B2CF9AE}" pid="3" name="SlideDescription">
    <vt:lpwstr/>
  </property>
</Properties>
</file>