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  <p:sldId id="266" r:id="rId19"/>
    <p:sldId id="267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2FD91C-FFBD-4922-89BA-66A8DF7E25D3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13697B-F8D4-4332-A0D6-92A9BF3A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ll-photo.ru/portret/mamontov_si/index.ru.html" TargetMode="External"/><Relationship Id="rId2" Type="http://schemas.openxmlformats.org/officeDocument/2006/relationships/hyperlink" Target="http://www.mifograd.ru/abramtsev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moffar.ru/matreshki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394046" cy="2209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ТОЧЕНИЕ </a:t>
            </a:r>
            <a:b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КОНИЧЕСКИХ И ФАСОННЫХ ДЕТАЛЕЙ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8243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Изготовление</a:t>
            </a:r>
          </a:p>
          <a:p>
            <a:r>
              <a:rPr lang="ru-RU" sz="3600" dirty="0" smtClean="0"/>
              <a:t>сувенира-магнита </a:t>
            </a:r>
          </a:p>
          <a:p>
            <a:r>
              <a:rPr lang="ru-RU" sz="3600" dirty="0" smtClean="0"/>
              <a:t>на холодильник</a:t>
            </a:r>
          </a:p>
          <a:p>
            <a:r>
              <a:rPr lang="ru-RU" sz="3600" dirty="0" smtClean="0"/>
              <a:t>«Матрёшка»</a:t>
            </a:r>
          </a:p>
          <a:p>
            <a:r>
              <a:rPr lang="ru-RU" sz="3600" dirty="0" smtClean="0"/>
              <a:t>Урок 1</a:t>
            </a:r>
          </a:p>
          <a:p>
            <a:r>
              <a:rPr lang="ru-RU" sz="3600" dirty="0" smtClean="0"/>
              <a:t>7 класс</a:t>
            </a:r>
            <a:endParaRPr lang="ru-RU" sz="3600" dirty="0"/>
          </a:p>
        </p:txBody>
      </p:sp>
      <p:pic>
        <p:nvPicPr>
          <p:cNvPr id="5" name="Рисунок 4" descr="C:\Users\Cveta\Desktop\Фото059.jpg"/>
          <p:cNvPicPr/>
          <p:nvPr/>
        </p:nvPicPr>
        <p:blipFill>
          <a:blip r:embed="rId2"/>
          <a:srcRect r="17470" b="11074"/>
          <a:stretch>
            <a:fillRect/>
          </a:stretch>
        </p:blipFill>
        <p:spPr bwMode="auto">
          <a:xfrm>
            <a:off x="571472" y="3143248"/>
            <a:ext cx="2428892" cy="333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2643188" cy="1357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Откуда и как появилось это чудо?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435100"/>
            <a:ext cx="2714614" cy="46910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популярная в мире русская деревянная расписная кукла появилась в России в 90х годах XIX века в подмосковной усадьбе Абрамцево, принадлежащей С.И. Мамонтову.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124" name="Содержимое 10" descr="d3ba6ef3310ae2e18a7309f60db0bb474fa5ea721228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571480"/>
            <a:ext cx="5786438" cy="5857875"/>
          </a:xfrm>
        </p:spPr>
      </p:pic>
      <p:pic>
        <p:nvPicPr>
          <p:cNvPr id="5125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3151188" cy="2000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МАМОНТОВ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Савва Иванович - </a:t>
            </a:r>
            <a:r>
              <a:rPr lang="ru-RU" sz="2400" b="0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крупный промышленник и меценат</a:t>
            </a:r>
            <a:r>
              <a:rPr lang="ru-RU" b="0" i="1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Содержимое 4" descr="39329879_Mamontov_by_Rep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357188"/>
            <a:ext cx="4889500" cy="6143625"/>
          </a:xfrm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2214563"/>
            <a:ext cx="3400425" cy="4286250"/>
          </a:xfrm>
        </p:spPr>
        <p:txBody>
          <a:bodyPr/>
          <a:lstStyle/>
          <a:p>
            <a:r>
              <a:rPr lang="ru-RU" sz="240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  Будучи тонким знатоком музыки и изобразительных искусств, Мамонтов С.И. создал в своем подмосковном имении Абрамцево центр художественной жизни России.</a:t>
            </a:r>
          </a:p>
        </p:txBody>
      </p:sp>
      <p:pic>
        <p:nvPicPr>
          <p:cNvPr id="6149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500813"/>
            <a:ext cx="4286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524625"/>
            <a:ext cx="428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7158" y="571480"/>
            <a:ext cx="40719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   С.И.Мамонтов объединил в своем подмосковном имении плеяду крупнейших русских художников, музыкантов и артистов. Абрамцево становится одним из центров художественной жизни России. Участники кружка художественной молодежи, в который вошли В. М. Васнецов, В. Д. и Е. Д. Поленовы, М. В. Нестеров, и многие другие, живо интересовались русской историей и культурой, собирали и изучали произведения крестьянского искусства, стремясь возродить народные художественные ремесла.</a:t>
            </a:r>
          </a:p>
        </p:txBody>
      </p:sp>
      <p:pic>
        <p:nvPicPr>
          <p:cNvPr id="7171" name="Рисунок 4" descr="В.М.Васнецов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714884"/>
            <a:ext cx="1143025" cy="17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В.Д.Поленов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91546"/>
            <a:ext cx="1643074" cy="17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М.М. Антокольский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500306"/>
            <a:ext cx="1500198" cy="19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И.И.Левитан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857232"/>
            <a:ext cx="1643074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8" descr="shlp_mamon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786190"/>
            <a:ext cx="171449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9"/>
          <p:cNvSpPr>
            <a:spLocks noChangeArrowheads="1"/>
          </p:cNvSpPr>
          <p:nvPr/>
        </p:nvSpPr>
        <p:spPr bwMode="auto">
          <a:xfrm>
            <a:off x="4786314" y="3071810"/>
            <a:ext cx="156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И.И Левитан.</a:t>
            </a:r>
            <a:endParaRPr lang="ru-RU" dirty="0"/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3821113" y="3244850"/>
            <a:ext cx="1536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. </a:t>
            </a:r>
            <a:endParaRPr lang="ru-RU"/>
          </a:p>
        </p:txBody>
      </p:sp>
      <p:sp>
        <p:nvSpPr>
          <p:cNvPr id="7178" name="Прямоугольник 11"/>
          <p:cNvSpPr>
            <a:spLocks noChangeArrowheads="1"/>
          </p:cNvSpPr>
          <p:nvPr/>
        </p:nvSpPr>
        <p:spPr bwMode="auto">
          <a:xfrm>
            <a:off x="6643702" y="6357958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В.М.Васнецов. </a:t>
            </a:r>
            <a:endParaRPr lang="ru-RU" dirty="0"/>
          </a:p>
        </p:txBody>
      </p:sp>
      <p:sp>
        <p:nvSpPr>
          <p:cNvPr id="7179" name="Прямоугольник 13"/>
          <p:cNvSpPr>
            <a:spLocks noChangeArrowheads="1"/>
          </p:cNvSpPr>
          <p:nvPr/>
        </p:nvSpPr>
        <p:spPr bwMode="auto">
          <a:xfrm>
            <a:off x="7286625" y="2000250"/>
            <a:ext cx="134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В.Д.Поленов.</a:t>
            </a:r>
            <a:endParaRPr lang="ru-RU"/>
          </a:p>
        </p:txBody>
      </p:sp>
      <p:sp>
        <p:nvSpPr>
          <p:cNvPr id="7180" name="Прямоугольник 14"/>
          <p:cNvSpPr>
            <a:spLocks noChangeArrowheads="1"/>
          </p:cNvSpPr>
          <p:nvPr/>
        </p:nvSpPr>
        <p:spPr bwMode="auto">
          <a:xfrm>
            <a:off x="6429388" y="4357694"/>
            <a:ext cx="221457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М.М.Антокольский</a:t>
            </a:r>
            <a:endParaRPr lang="ru-RU" dirty="0"/>
          </a:p>
        </p:txBody>
      </p:sp>
      <p:sp>
        <p:nvSpPr>
          <p:cNvPr id="7181" name="Прямоугольник 15"/>
          <p:cNvSpPr>
            <a:spLocks noChangeArrowheads="1"/>
          </p:cNvSpPr>
          <p:nvPr/>
        </p:nvSpPr>
        <p:spPr bwMode="auto">
          <a:xfrm>
            <a:off x="4572000" y="6143644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Ф.И.Шаляпин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4429125" cy="578643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Однажды в поместье попала японская игрушка, привезённая с острова Хонсю женой С.И.Мамонтова.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Это была фигура добродушного лысого старика, мудреца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Фукуруму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которой находилось ещё несколько фигурок, вложенных одна в другую. Японцы, кстати, утверждают, что первым выточил подобную игрушку на острове Хонсю русский монах. Эта игрушка и явилась прообразом нашей матрешки.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160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95625" y="319087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10313" y="311943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214313"/>
            <a:ext cx="36433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Первую русскую матрешку изготовил токарь-игрушечник </a:t>
            </a:r>
            <a:r>
              <a:rPr lang="ru-RU" sz="2400" dirty="0">
                <a:cs typeface="Times New Roman" pitchFamily="18" charset="0"/>
              </a:rPr>
              <a:t>Василий </a:t>
            </a:r>
            <a:r>
              <a:rPr lang="ru-RU" sz="2400" dirty="0" err="1">
                <a:cs typeface="Times New Roman" pitchFamily="18" charset="0"/>
              </a:rPr>
              <a:t>Звёздочкин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вдохновившийся фигуркой деревянного мудреца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Фукурумы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стенах мастерской “Детское воспитание”, основанной меценатом Саввой Мамонтовым</a:t>
            </a:r>
            <a:r>
              <a:rPr lang="ru-RU" sz="2400" dirty="0">
                <a:cs typeface="Times New Roman" pitchFamily="18" charset="0"/>
              </a:rPr>
              <a:t>. </a:t>
            </a:r>
            <a:endParaRPr lang="ru-RU" sz="2400" dirty="0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357688" y="4643438"/>
            <a:ext cx="4429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Эскиз для ее росписи создал художник Сергей Малютин, самолично матрёшку и расписавший.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71500"/>
            <a:ext cx="35004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000628" y="4143380"/>
            <a:ext cx="3846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Мастерская «Детское воспитание».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2" name="Рисунок 5" descr="20С.Малютин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357688"/>
            <a:ext cx="18573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500034" y="5357826"/>
            <a:ext cx="129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С.Малютин.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4" name="Picture 8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8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57188" y="500063"/>
            <a:ext cx="39290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матрешка оказалась круглолицей, пухленькой, озорной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девушкой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косынке и народном платье, с петухом в руках.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Внутри большой девочки помещался мальчик поменьше, потом - снова девочка, мальчики и девочки чередовались и дальше, а самой маленькой и «неделимой» оказалась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матрёшечка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виде запеленатого младенца. Всего восемь куколок.</a:t>
            </a:r>
          </a:p>
        </p:txBody>
      </p:sp>
      <p:pic>
        <p:nvPicPr>
          <p:cNvPr id="3" name="Picture 5" descr="matre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642938"/>
            <a:ext cx="301466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24190" y="3119422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81776" y="326229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371477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пошла матрёшка гулять по свету. Настоящая русская красавица. Румяная, в нарядном сарафане, на голове яркий платочек. Но матрёшка не лентяйка, в руках у неё то серп и хлебные колосья, то уточка или петушок, то корзинка с грибами, ягодами или цветами.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главное-эта куколка с секретом! Внутри неё прячутся весёлые сестрички,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мал-мала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меньше.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2" descr="0003pd4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643182"/>
            <a:ext cx="422751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571472" y="4357694"/>
            <a:ext cx="3500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Шли матрёшки по дорожке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их немножечко,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Матрёны, три Матрёшки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ещё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Матрёшечка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9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28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8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Выбрать заготовку по технологической карте</a:t>
            </a:r>
          </a:p>
          <a:p>
            <a:r>
              <a:rPr lang="ru-RU" dirty="0" smtClean="0"/>
              <a:t>Выточить деталь по технологической карте</a:t>
            </a:r>
          </a:p>
          <a:p>
            <a:r>
              <a:rPr lang="ru-RU" dirty="0" smtClean="0"/>
              <a:t>Зачистить деталь шлифовальной шкуркой</a:t>
            </a:r>
          </a:p>
          <a:p>
            <a:r>
              <a:rPr lang="ru-RU" dirty="0" smtClean="0"/>
              <a:t>Обрезать и зачистить торцы детали</a:t>
            </a:r>
          </a:p>
          <a:p>
            <a:r>
              <a:rPr lang="ru-RU" dirty="0" smtClean="0"/>
              <a:t>Все операции выполнять под руководством учителя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Cveta\Desktop\Фото16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3357586" cy="44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Вытачивание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Cveta\Desktop\Фото1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veta\Desktop\Фото164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57628"/>
            <a:ext cx="3600455" cy="259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Раскрашивание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Ознакомить учащихся с технологией изготовления конических и фасонных деталей из древесины.</a:t>
            </a:r>
          </a:p>
          <a:p>
            <a:r>
              <a:rPr lang="ru-RU" dirty="0" smtClean="0"/>
              <a:t>Научить вытачивать изделия из древесины.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ОБОРУДОВАНИЕ: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Деревообрабатывающий станок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Профильные стамески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Образцы изделий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Cveta\Desktop\Фото001.jpg"/>
          <p:cNvPicPr/>
          <p:nvPr/>
        </p:nvPicPr>
        <p:blipFill>
          <a:blip r:embed="rId2"/>
          <a:srcRect b="7040"/>
          <a:stretch>
            <a:fillRect/>
          </a:stretch>
        </p:blipFill>
        <p:spPr bwMode="auto">
          <a:xfrm>
            <a:off x="2571736" y="1714488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получилось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714500" y="2714625"/>
            <a:ext cx="5857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Шестопалов Николай Иванович,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Кривовской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ООШ – филиал МБОУ Обливская СОШ №1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г.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928813" y="214312"/>
            <a:ext cx="5489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презентации использованы материалы сайтов </a:t>
            </a:r>
          </a:p>
        </p:txBody>
      </p:sp>
      <p:sp>
        <p:nvSpPr>
          <p:cNvPr id="34821" name="Прямоугольник 12"/>
          <p:cNvSpPr>
            <a:spLocks noChangeArrowheads="1"/>
          </p:cNvSpPr>
          <p:nvPr/>
        </p:nvSpPr>
        <p:spPr bwMode="auto">
          <a:xfrm>
            <a:off x="1714480" y="785794"/>
            <a:ext cx="5357813" cy="1784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http://www.mifograd.ru/abramtsevo.html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http://all-photo.ru/portret/mamontov_si/index.ru.html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images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yandsearch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text </a:t>
            </a:r>
            <a:endParaRPr lang="ru-RU" sz="1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http://foto.mail.ru/mail/svetik1802/504/509.html </a:t>
            </a:r>
            <a:endParaRPr lang="ru-RU" sz="1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http://www.samoffar.ru/matreshki.shtml</a:t>
            </a:r>
            <a:endParaRPr lang="ru-RU" sz="1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 Л. П. Музей-усадьба Абрамцево. М., 1929. </a:t>
            </a:r>
            <a:endParaRPr lang="ru-RU" sz="2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ТОЧЕНИЕ (токарная обработка)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Обработка  снятием  стружки поверхностей  тел  вращения.</a:t>
            </a:r>
          </a:p>
          <a:p>
            <a:r>
              <a:rPr lang="ru-RU" sz="3600" dirty="0" smtClean="0"/>
              <a:t>Характеризуется  вращательным движением  заготовки (главное движение) и поступательным движением  инструмента – резца (подача)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Коническая деталь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/>
          <a:lstStyle/>
          <a:p>
            <a:r>
              <a:rPr lang="ru-RU" dirty="0" smtClean="0"/>
              <a:t>КОНУС (лат. </a:t>
            </a:r>
            <a:r>
              <a:rPr lang="en-US" dirty="0" err="1" smtClean="0"/>
              <a:t>conus</a:t>
            </a:r>
            <a:r>
              <a:rPr lang="ru-RU" dirty="0" smtClean="0"/>
              <a:t>, от греч.</a:t>
            </a:r>
            <a:r>
              <a:rPr lang="en-US" dirty="0" smtClean="0"/>
              <a:t> </a:t>
            </a:r>
            <a:r>
              <a:rPr lang="en-US" dirty="0" err="1" smtClean="0"/>
              <a:t>conos</a:t>
            </a:r>
            <a:r>
              <a:rPr lang="ru-RU" dirty="0" smtClean="0"/>
              <a:t>) – </a:t>
            </a:r>
          </a:p>
          <a:p>
            <a:pPr>
              <a:buNone/>
            </a:pPr>
            <a:r>
              <a:rPr lang="ru-RU" dirty="0" smtClean="0"/>
              <a:t>    геометрическое тело, образованное вращением прямоугольного треугольника около одного из его катетов.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000" dirty="0" smtClean="0"/>
              <a:t>В деталях конической формы </a:t>
            </a:r>
          </a:p>
          <a:p>
            <a:pPr>
              <a:buNone/>
            </a:pPr>
            <a:r>
              <a:rPr lang="ru-RU" sz="2000" dirty="0" smtClean="0"/>
              <a:t>   радиус переменный, и точки </a:t>
            </a:r>
          </a:p>
          <a:p>
            <a:pPr>
              <a:buNone/>
            </a:pPr>
            <a:r>
              <a:rPr lang="ru-RU" sz="2000" dirty="0" smtClean="0"/>
              <a:t>   поверхности образуют конус</a:t>
            </a:r>
            <a:endParaRPr lang="ru-RU" sz="2000" dirty="0"/>
          </a:p>
        </p:txBody>
      </p:sp>
      <p:sp>
        <p:nvSpPr>
          <p:cNvPr id="4" name="Трапеция 3"/>
          <p:cNvSpPr/>
          <p:nvPr/>
        </p:nvSpPr>
        <p:spPr>
          <a:xfrm>
            <a:off x="5786446" y="4429132"/>
            <a:ext cx="1000132" cy="1714512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965703" y="5106999"/>
            <a:ext cx="264320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получить коническую деталь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Полукруглой стамеской выполнить черновое точение с припуском 5-8 мм</a:t>
            </a:r>
          </a:p>
          <a:p>
            <a:r>
              <a:rPr lang="ru-RU" dirty="0" smtClean="0"/>
              <a:t>Закрепить коническую заготовку для чистовой обработки в трезубце</a:t>
            </a:r>
          </a:p>
          <a:p>
            <a:r>
              <a:rPr lang="ru-RU" dirty="0" smtClean="0"/>
              <a:t>Закрепить подручник</a:t>
            </a:r>
          </a:p>
          <a:p>
            <a:r>
              <a:rPr lang="ru-RU" dirty="0" smtClean="0"/>
              <a:t>Выполнить чистовую обработку косой стамеской от большого диаметра  к меньшему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фасонных деталей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969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Фасонные - </a:t>
            </a:r>
            <a:r>
              <a:rPr lang="ru-RU" sz="2800" dirty="0" err="1" smtClean="0"/>
              <a:t>сложноконтурные</a:t>
            </a:r>
            <a:r>
              <a:rPr lang="ru-RU" sz="2800" dirty="0" smtClean="0"/>
              <a:t> поверхности.</a:t>
            </a:r>
          </a:p>
          <a:p>
            <a:pPr algn="ctr">
              <a:buNone/>
            </a:pPr>
            <a:r>
              <a:rPr lang="ru-RU" sz="2800" dirty="0" smtClean="0"/>
              <a:t>Контур(франц.) – линия, очерчивающая форму.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362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14884"/>
            <a:ext cx="4333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5000628" y="2714620"/>
            <a:ext cx="3643338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5500702"/>
            <a:ext cx="364333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43504" y="2857496"/>
            <a:ext cx="3500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Для обработки фасонных изделий применяют различные стамески, чтобы получить конические, цилиндрические, сферические и др. поверхности.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Учебник, с. 41, рис. 34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64357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Кроме различных стамесок можно применять профильные резцы.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Учебник, с. 41, рис 35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060575"/>
            <a:ext cx="8280400" cy="190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2000" b="1" dirty="0" smtClean="0">
                <a:solidFill>
                  <a:srgbClr val="0000FF"/>
                </a:solidFill>
                <a:latin typeface="Monotype Corsiva" pitchFamily="66" charset="0"/>
              </a:rPr>
              <a:t>Матрёшка – </a:t>
            </a:r>
            <a:br>
              <a:rPr lang="ru-RU" sz="120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12000" b="1" dirty="0" smtClean="0">
                <a:solidFill>
                  <a:srgbClr val="0000FF"/>
                </a:solidFill>
                <a:latin typeface="Monotype Corsiva" pitchFamily="66" charset="0"/>
              </a:rPr>
              <a:t>душа России</a:t>
            </a:r>
          </a:p>
        </p:txBody>
      </p:sp>
      <p:pic>
        <p:nvPicPr>
          <p:cNvPr id="2051" name="Picture 12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213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3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725612" y="310197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54788" y="31734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dividers_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213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304800"/>
            <a:ext cx="4071966" cy="762000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Матрешка  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-</a:t>
            </a:r>
          </a:p>
        </p:txBody>
      </p:sp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8" cy="46910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никальная русская игрушка. Вместе с русской березкой и русским самоваром она стала символом России.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Русская матрешка – добрая посланница дружбы и любви. Она душа России.</a:t>
            </a:r>
          </a:p>
        </p:txBody>
      </p:sp>
      <p:pic>
        <p:nvPicPr>
          <p:cNvPr id="5" name="Picture 8" descr="mt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714375"/>
            <a:ext cx="2786082" cy="5357813"/>
          </a:xfrm>
          <a:noFill/>
        </p:spPr>
      </p:pic>
      <p:pic>
        <p:nvPicPr>
          <p:cNvPr id="3077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28652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28652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6bd88f382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42486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143644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viders_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230</TotalTime>
  <Words>660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ТОЧЕНИЕ  КОНИЧЕСКИХ И ФАСОННЫХ ДЕТАЛЕЙ</vt:lpstr>
      <vt:lpstr>Цели урока:</vt:lpstr>
      <vt:lpstr>ТОЧЕНИЕ (токарная обработка)</vt:lpstr>
      <vt:lpstr>Коническая деталь</vt:lpstr>
      <vt:lpstr>Как получить коническую деталь</vt:lpstr>
      <vt:lpstr>Получение фасонных деталей</vt:lpstr>
      <vt:lpstr>Матрёшка –  душа России</vt:lpstr>
      <vt:lpstr>Матрешка   -</vt:lpstr>
      <vt:lpstr>Слайд 9</vt:lpstr>
      <vt:lpstr>Откуда и как появилось это чудо?</vt:lpstr>
      <vt:lpstr>МАМОНТОВ  Савва Иванович - крупный промышленник и меценат.</vt:lpstr>
      <vt:lpstr>Слайд 12</vt:lpstr>
      <vt:lpstr>Однажды в поместье попала японская игрушка, привезённая с острова Хонсю женой С.И.Мамонтова.     Это была фигура добродушного лысого старика, мудреца Фукуруму, в которой находилось ещё несколько фигурок, вложенных одна в другую. Японцы, кстати, утверждают, что первым выточил подобную игрушку на острове Хонсю русский монах. Эта игрушка и явилась прообразом нашей матрешки.</vt:lpstr>
      <vt:lpstr>Слайд 14</vt:lpstr>
      <vt:lpstr>Слайд 15</vt:lpstr>
      <vt:lpstr>И пошла матрёшка гулять по свету. Настоящая русская красавица. Румяная, в нарядном сарафане, на голове яркий платочек. Но матрёшка не лентяйка, в руках у неё то серп и хлебные колосья, то уточка или петушок, то корзинка с грибами, ягодами или цветами.  Но главное-эта куколка с секретом! Внутри неё прячутся весёлые сестрички, мал-мала меньше.   </vt:lpstr>
      <vt:lpstr>Практическая работа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Cveta</dc:creator>
  <cp:lastModifiedBy>Cveta</cp:lastModifiedBy>
  <cp:revision>26</cp:revision>
  <dcterms:created xsi:type="dcterms:W3CDTF">2012-04-10T10:43:28Z</dcterms:created>
  <dcterms:modified xsi:type="dcterms:W3CDTF">2012-06-16T12:06:53Z</dcterms:modified>
</cp:coreProperties>
</file>